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75" d="100"/>
          <a:sy n="75" d="100"/>
        </p:scale>
        <p:origin x="1776" y="1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789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6821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7322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654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0126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7157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527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7406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062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25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599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4B0A4-A268-425F-AE89-1D1F202F2F28}" type="datetimeFigureOut">
              <a:rPr lang="tr-TR" smtClean="0"/>
              <a:t>8.01.2024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636F3-DDCC-4034-B671-93D8C505BA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877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mtClean="0"/>
              <a:t>TEŞEKKÜR BELGESİ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mtClean="0"/>
              <a:t>Teknik Özellikler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8919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309891"/>
            <a:ext cx="8572501" cy="606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30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</Words>
  <Application>Microsoft Office PowerPoint</Application>
  <PresentationFormat>Geniş ekran</PresentationFormat>
  <Paragraphs>2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Teması</vt:lpstr>
      <vt:lpstr>TEŞEKKÜR BELGESİ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SAHABEDDIN CARKO</dc:creator>
  <cp:lastModifiedBy>SAHABEDDIN CARKO</cp:lastModifiedBy>
  <cp:revision>3</cp:revision>
  <dcterms:created xsi:type="dcterms:W3CDTF">2024-01-08T07:23:35Z</dcterms:created>
  <dcterms:modified xsi:type="dcterms:W3CDTF">2024-01-08T11:10:42Z</dcterms:modified>
</cp:coreProperties>
</file>