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1266" r:id="rId2"/>
    <p:sldId id="1277" r:id="rId3"/>
    <p:sldId id="1286" r:id="rId4"/>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7" d="100"/>
          <a:sy n="77" d="100"/>
        </p:scale>
        <p:origin x="102" y="24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C21C8D6-8D87-47ED-AFFB-E8CD75D9C6D6}" type="datetimeFigureOut">
              <a:rPr lang="tr-TR" smtClean="0"/>
              <a:t>7.05.2024</a:t>
            </a:fld>
            <a:endParaRPr lang="tr-TR"/>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0B413B5-7929-4027-BABD-1EB2E81F9FE9}" type="slidenum">
              <a:rPr lang="tr-TR" smtClean="0"/>
              <a:t>‹#›</a:t>
            </a:fld>
            <a:endParaRPr lang="tr-TR"/>
          </a:p>
        </p:txBody>
      </p:sp>
    </p:spTree>
    <p:extLst>
      <p:ext uri="{BB962C8B-B14F-4D97-AF65-F5344CB8AC3E}">
        <p14:creationId xmlns:p14="http://schemas.microsoft.com/office/powerpoint/2010/main" val="9830613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F33AD9-48C6-4348-8A01-FDC2D7FC5004}"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468208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F33AD9-48C6-4348-8A01-FDC2D7FC5004}"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623140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a:t>Asıl başlık stili için tıklatın</a:t>
            </a: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p:cNvSpPr>
            <a:spLocks noGrp="1"/>
          </p:cNvSpPr>
          <p:nvPr>
            <p:ph type="dt" sz="half" idx="10"/>
          </p:nvPr>
        </p:nvSpPr>
        <p:spPr/>
        <p:txBody>
          <a:bodyPr/>
          <a:lstStyle/>
          <a:p>
            <a:fld id="{3B6E3F16-086A-4C87-BBB6-41765267917F}" type="datetimeFigureOut">
              <a:rPr lang="tr-TR" smtClean="0"/>
              <a:t>7.05.2024</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E31E6B53-2CAD-41E5-9BD6-1C1882757874}" type="slidenum">
              <a:rPr lang="tr-TR" smtClean="0"/>
              <a:t>‹#›</a:t>
            </a:fld>
            <a:endParaRPr lang="tr-TR"/>
          </a:p>
        </p:txBody>
      </p:sp>
    </p:spTree>
    <p:extLst>
      <p:ext uri="{BB962C8B-B14F-4D97-AF65-F5344CB8AC3E}">
        <p14:creationId xmlns:p14="http://schemas.microsoft.com/office/powerpoint/2010/main" val="22737727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Dikey Metin Yer Tutucusu 2"/>
          <p:cNvSpPr>
            <a:spLocks noGrp="1"/>
          </p:cNvSpPr>
          <p:nvPr>
            <p:ph type="body" orient="vert" idx="1"/>
          </p:nvPr>
        </p:nvSpPr>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3B6E3F16-086A-4C87-BBB6-41765267917F}" type="datetimeFigureOut">
              <a:rPr lang="tr-TR" smtClean="0"/>
              <a:t>7.05.2024</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E31E6B53-2CAD-41E5-9BD6-1C1882757874}" type="slidenum">
              <a:rPr lang="tr-TR" smtClean="0"/>
              <a:t>‹#›</a:t>
            </a:fld>
            <a:endParaRPr lang="tr-TR"/>
          </a:p>
        </p:txBody>
      </p:sp>
    </p:spTree>
    <p:extLst>
      <p:ext uri="{BB962C8B-B14F-4D97-AF65-F5344CB8AC3E}">
        <p14:creationId xmlns:p14="http://schemas.microsoft.com/office/powerpoint/2010/main" val="3378161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a:t>Asıl başlık stili için tıklatın</a:t>
            </a: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3B6E3F16-086A-4C87-BBB6-41765267917F}" type="datetimeFigureOut">
              <a:rPr lang="tr-TR" smtClean="0"/>
              <a:t>7.05.2024</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E31E6B53-2CAD-41E5-9BD6-1C1882757874}" type="slidenum">
              <a:rPr lang="tr-TR" smtClean="0"/>
              <a:t>‹#›</a:t>
            </a:fld>
            <a:endParaRPr lang="tr-TR"/>
          </a:p>
        </p:txBody>
      </p:sp>
    </p:spTree>
    <p:extLst>
      <p:ext uri="{BB962C8B-B14F-4D97-AF65-F5344CB8AC3E}">
        <p14:creationId xmlns:p14="http://schemas.microsoft.com/office/powerpoint/2010/main" val="5553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idx="1"/>
          </p:nvPr>
        </p:nvSpPr>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3B6E3F16-086A-4C87-BBB6-41765267917F}" type="datetimeFigureOut">
              <a:rPr lang="tr-TR" smtClean="0"/>
              <a:t>7.05.2024</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E31E6B53-2CAD-41E5-9BD6-1C1882757874}" type="slidenum">
              <a:rPr lang="tr-TR" smtClean="0"/>
              <a:t>‹#›</a:t>
            </a:fld>
            <a:endParaRPr lang="tr-TR"/>
          </a:p>
        </p:txBody>
      </p:sp>
    </p:spTree>
    <p:extLst>
      <p:ext uri="{BB962C8B-B14F-4D97-AF65-F5344CB8AC3E}">
        <p14:creationId xmlns:p14="http://schemas.microsoft.com/office/powerpoint/2010/main" val="32508407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a:t>Asıl başlık stili için tıklatın</a:t>
            </a: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a:t>
            </a:r>
          </a:p>
        </p:txBody>
      </p:sp>
      <p:sp>
        <p:nvSpPr>
          <p:cNvPr id="4" name="Veri Yer Tutucusu 3"/>
          <p:cNvSpPr>
            <a:spLocks noGrp="1"/>
          </p:cNvSpPr>
          <p:nvPr>
            <p:ph type="dt" sz="half" idx="10"/>
          </p:nvPr>
        </p:nvSpPr>
        <p:spPr/>
        <p:txBody>
          <a:bodyPr/>
          <a:lstStyle/>
          <a:p>
            <a:fld id="{3B6E3F16-086A-4C87-BBB6-41765267917F}" type="datetimeFigureOut">
              <a:rPr lang="tr-TR" smtClean="0"/>
              <a:t>7.05.2024</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E31E6B53-2CAD-41E5-9BD6-1C1882757874}" type="slidenum">
              <a:rPr lang="tr-TR" smtClean="0"/>
              <a:t>‹#›</a:t>
            </a:fld>
            <a:endParaRPr lang="tr-TR"/>
          </a:p>
        </p:txBody>
      </p:sp>
    </p:spTree>
    <p:extLst>
      <p:ext uri="{BB962C8B-B14F-4D97-AF65-F5344CB8AC3E}">
        <p14:creationId xmlns:p14="http://schemas.microsoft.com/office/powerpoint/2010/main" val="20274097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sz="half" idx="1"/>
          </p:nvPr>
        </p:nvSpPr>
        <p:spPr>
          <a:xfrm>
            <a:off x="838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p:cNvSpPr>
            <a:spLocks noGrp="1"/>
          </p:cNvSpPr>
          <p:nvPr>
            <p:ph sz="half" idx="2"/>
          </p:nvPr>
        </p:nvSpPr>
        <p:spPr>
          <a:xfrm>
            <a:off x="6172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p:cNvSpPr>
            <a:spLocks noGrp="1"/>
          </p:cNvSpPr>
          <p:nvPr>
            <p:ph type="dt" sz="half" idx="10"/>
          </p:nvPr>
        </p:nvSpPr>
        <p:spPr/>
        <p:txBody>
          <a:bodyPr/>
          <a:lstStyle/>
          <a:p>
            <a:fld id="{3B6E3F16-086A-4C87-BBB6-41765267917F}" type="datetimeFigureOut">
              <a:rPr lang="tr-TR" smtClean="0"/>
              <a:t>7.05.2024</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E31E6B53-2CAD-41E5-9BD6-1C1882757874}" type="slidenum">
              <a:rPr lang="tr-TR" smtClean="0"/>
              <a:t>‹#›</a:t>
            </a:fld>
            <a:endParaRPr lang="tr-TR"/>
          </a:p>
        </p:txBody>
      </p:sp>
    </p:spTree>
    <p:extLst>
      <p:ext uri="{BB962C8B-B14F-4D97-AF65-F5344CB8AC3E}">
        <p14:creationId xmlns:p14="http://schemas.microsoft.com/office/powerpoint/2010/main" val="23346161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a:t>Asıl başlık stili için tıklatın</a:t>
            </a: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p:cNvSpPr>
            <a:spLocks noGrp="1"/>
          </p:cNvSpPr>
          <p:nvPr>
            <p:ph type="dt" sz="half" idx="10"/>
          </p:nvPr>
        </p:nvSpPr>
        <p:spPr/>
        <p:txBody>
          <a:bodyPr/>
          <a:lstStyle/>
          <a:p>
            <a:fld id="{3B6E3F16-086A-4C87-BBB6-41765267917F}" type="datetimeFigureOut">
              <a:rPr lang="tr-TR" smtClean="0"/>
              <a:t>7.05.2024</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E31E6B53-2CAD-41E5-9BD6-1C1882757874}" type="slidenum">
              <a:rPr lang="tr-TR" smtClean="0"/>
              <a:t>‹#›</a:t>
            </a:fld>
            <a:endParaRPr lang="tr-TR"/>
          </a:p>
        </p:txBody>
      </p:sp>
    </p:spTree>
    <p:extLst>
      <p:ext uri="{BB962C8B-B14F-4D97-AF65-F5344CB8AC3E}">
        <p14:creationId xmlns:p14="http://schemas.microsoft.com/office/powerpoint/2010/main" val="5786805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Veri Yer Tutucusu 2"/>
          <p:cNvSpPr>
            <a:spLocks noGrp="1"/>
          </p:cNvSpPr>
          <p:nvPr>
            <p:ph type="dt" sz="half" idx="10"/>
          </p:nvPr>
        </p:nvSpPr>
        <p:spPr/>
        <p:txBody>
          <a:bodyPr/>
          <a:lstStyle/>
          <a:p>
            <a:fld id="{3B6E3F16-086A-4C87-BBB6-41765267917F}" type="datetimeFigureOut">
              <a:rPr lang="tr-TR" smtClean="0"/>
              <a:t>7.05.2024</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E31E6B53-2CAD-41E5-9BD6-1C1882757874}" type="slidenum">
              <a:rPr lang="tr-TR" smtClean="0"/>
              <a:t>‹#›</a:t>
            </a:fld>
            <a:endParaRPr lang="tr-TR"/>
          </a:p>
        </p:txBody>
      </p:sp>
    </p:spTree>
    <p:extLst>
      <p:ext uri="{BB962C8B-B14F-4D97-AF65-F5344CB8AC3E}">
        <p14:creationId xmlns:p14="http://schemas.microsoft.com/office/powerpoint/2010/main" val="13150401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3B6E3F16-086A-4C87-BBB6-41765267917F}" type="datetimeFigureOut">
              <a:rPr lang="tr-TR" smtClean="0"/>
              <a:t>7.05.2024</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E31E6B53-2CAD-41E5-9BD6-1C1882757874}" type="slidenum">
              <a:rPr lang="tr-TR" smtClean="0"/>
              <a:t>‹#›</a:t>
            </a:fld>
            <a:endParaRPr lang="tr-TR"/>
          </a:p>
        </p:txBody>
      </p:sp>
    </p:spTree>
    <p:extLst>
      <p:ext uri="{BB962C8B-B14F-4D97-AF65-F5344CB8AC3E}">
        <p14:creationId xmlns:p14="http://schemas.microsoft.com/office/powerpoint/2010/main" val="11558404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fld id="{3B6E3F16-086A-4C87-BBB6-41765267917F}" type="datetimeFigureOut">
              <a:rPr lang="tr-TR" smtClean="0"/>
              <a:t>7.05.2024</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E31E6B53-2CAD-41E5-9BD6-1C1882757874}" type="slidenum">
              <a:rPr lang="tr-TR" smtClean="0"/>
              <a:t>‹#›</a:t>
            </a:fld>
            <a:endParaRPr lang="tr-TR"/>
          </a:p>
        </p:txBody>
      </p:sp>
    </p:spTree>
    <p:extLst>
      <p:ext uri="{BB962C8B-B14F-4D97-AF65-F5344CB8AC3E}">
        <p14:creationId xmlns:p14="http://schemas.microsoft.com/office/powerpoint/2010/main" val="34744791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fld id="{3B6E3F16-086A-4C87-BBB6-41765267917F}" type="datetimeFigureOut">
              <a:rPr lang="tr-TR" smtClean="0"/>
              <a:t>7.05.2024</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E31E6B53-2CAD-41E5-9BD6-1C1882757874}" type="slidenum">
              <a:rPr lang="tr-TR" smtClean="0"/>
              <a:t>‹#›</a:t>
            </a:fld>
            <a:endParaRPr lang="tr-TR"/>
          </a:p>
        </p:txBody>
      </p:sp>
    </p:spTree>
    <p:extLst>
      <p:ext uri="{BB962C8B-B14F-4D97-AF65-F5344CB8AC3E}">
        <p14:creationId xmlns:p14="http://schemas.microsoft.com/office/powerpoint/2010/main" val="32175567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 için tıklatın</a:t>
            </a: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6E3F16-086A-4C87-BBB6-41765267917F}" type="datetimeFigureOut">
              <a:rPr lang="tr-TR" smtClean="0"/>
              <a:t>7.05.2024</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1E6B53-2CAD-41E5-9BD6-1C1882757874}" type="slidenum">
              <a:rPr lang="tr-TR" smtClean="0"/>
              <a:t>‹#›</a:t>
            </a:fld>
            <a:endParaRPr lang="tr-TR"/>
          </a:p>
        </p:txBody>
      </p:sp>
    </p:spTree>
    <p:extLst>
      <p:ext uri="{BB962C8B-B14F-4D97-AF65-F5344CB8AC3E}">
        <p14:creationId xmlns:p14="http://schemas.microsoft.com/office/powerpoint/2010/main" val="18168671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Dikdörtgen 14"/>
          <p:cNvSpPr/>
          <p:nvPr/>
        </p:nvSpPr>
        <p:spPr>
          <a:xfrm>
            <a:off x="4811164" y="0"/>
            <a:ext cx="7380000" cy="82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3200" b="1" i="1" u="none" strike="noStrike" kern="1200" cap="none" spc="0" normalizeH="0" baseline="0" noProof="0" dirty="0">
                <a:ln>
                  <a:noFill/>
                </a:ln>
                <a:solidFill>
                  <a:srgbClr val="A50021"/>
                </a:solidFill>
                <a:effectLst/>
                <a:uLnTx/>
                <a:uFillTx/>
                <a:latin typeface="Calibri"/>
                <a:ea typeface="+mn-ea"/>
                <a:cs typeface="+mn-cs"/>
              </a:rPr>
              <a:t>Genel Durum</a:t>
            </a:r>
          </a:p>
        </p:txBody>
      </p:sp>
      <p:sp>
        <p:nvSpPr>
          <p:cNvPr id="16" name="Dikdörtgen 5"/>
          <p:cNvSpPr/>
          <p:nvPr/>
        </p:nvSpPr>
        <p:spPr>
          <a:xfrm>
            <a:off x="0" y="0"/>
            <a:ext cx="5400000" cy="828000"/>
          </a:xfrm>
          <a:custGeom>
            <a:avLst/>
            <a:gdLst>
              <a:gd name="connsiteX0" fmla="*/ 0 w 4579374"/>
              <a:gd name="connsiteY0" fmla="*/ 0 h 942190"/>
              <a:gd name="connsiteX1" fmla="*/ 4579374 w 4579374"/>
              <a:gd name="connsiteY1" fmla="*/ 0 h 942190"/>
              <a:gd name="connsiteX2" fmla="*/ 4579374 w 4579374"/>
              <a:gd name="connsiteY2" fmla="*/ 942190 h 942190"/>
              <a:gd name="connsiteX3" fmla="*/ 0 w 4579374"/>
              <a:gd name="connsiteY3" fmla="*/ 942190 h 942190"/>
              <a:gd name="connsiteX4" fmla="*/ 0 w 4579374"/>
              <a:gd name="connsiteY4" fmla="*/ 0 h 942190"/>
              <a:gd name="connsiteX0" fmla="*/ 0 w 4579374"/>
              <a:gd name="connsiteY0" fmla="*/ 0 h 942190"/>
              <a:gd name="connsiteX1" fmla="*/ 4579374 w 4579374"/>
              <a:gd name="connsiteY1" fmla="*/ 0 h 942190"/>
              <a:gd name="connsiteX2" fmla="*/ 4070555 w 4579374"/>
              <a:gd name="connsiteY2" fmla="*/ 942190 h 942190"/>
              <a:gd name="connsiteX3" fmla="*/ 0 w 4579374"/>
              <a:gd name="connsiteY3" fmla="*/ 942190 h 942190"/>
              <a:gd name="connsiteX4" fmla="*/ 0 w 4579374"/>
              <a:gd name="connsiteY4" fmla="*/ 0 h 9421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9374" h="942190">
                <a:moveTo>
                  <a:pt x="0" y="0"/>
                </a:moveTo>
                <a:lnTo>
                  <a:pt x="4579374" y="0"/>
                </a:lnTo>
                <a:lnTo>
                  <a:pt x="4070555" y="942190"/>
                </a:lnTo>
                <a:lnTo>
                  <a:pt x="0" y="942190"/>
                </a:lnTo>
                <a:lnTo>
                  <a:pt x="0" y="0"/>
                </a:lnTo>
                <a:close/>
              </a:path>
            </a:pathLst>
          </a:custGeom>
          <a:gradFill>
            <a:gsLst>
              <a:gs pos="0">
                <a:srgbClr val="A82843">
                  <a:shade val="30000"/>
                  <a:satMod val="115000"/>
                </a:srgbClr>
              </a:gs>
              <a:gs pos="50000">
                <a:srgbClr val="A82843">
                  <a:shade val="67500"/>
                  <a:satMod val="115000"/>
                </a:srgbClr>
              </a:gs>
              <a:gs pos="100000">
                <a:srgbClr val="A82843">
                  <a:shade val="100000"/>
                  <a:satMod val="115000"/>
                </a:srgbClr>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3600" b="1" i="1" u="none" strike="noStrike" kern="1200" cap="none" spc="0" normalizeH="0" baseline="0" noProof="0" dirty="0">
                <a:ln>
                  <a:noFill/>
                </a:ln>
                <a:solidFill>
                  <a:prstClr val="white"/>
                </a:solidFill>
                <a:effectLst/>
                <a:uLnTx/>
                <a:uFillTx/>
                <a:latin typeface="Calibri"/>
                <a:ea typeface="+mn-ea"/>
                <a:cs typeface="+mn-cs"/>
              </a:rPr>
              <a:t> GENÇLİK VE SPOR</a:t>
            </a:r>
          </a:p>
        </p:txBody>
      </p:sp>
      <p:sp>
        <p:nvSpPr>
          <p:cNvPr id="9" name="Dikdörtgen 8"/>
          <p:cNvSpPr/>
          <p:nvPr/>
        </p:nvSpPr>
        <p:spPr>
          <a:xfrm>
            <a:off x="6943552" y="4340229"/>
            <a:ext cx="3790604" cy="461665"/>
          </a:xfrm>
          <a:prstGeom prst="rect">
            <a:avLst/>
          </a:prstGeom>
        </p:spPr>
        <p:txBody>
          <a:bodyPr wrap="square">
            <a:spAutoFit/>
          </a:bodyPr>
          <a:lstStyle/>
          <a:p>
            <a:pPr marL="0" marR="0" lvl="0" indent="0" algn="ctr" defTabSz="914400" rtl="0" eaLnBrk="1" fontAlgn="auto" latinLnBrk="0" hangingPunct="1">
              <a:lnSpc>
                <a:spcPct val="100000"/>
              </a:lnSpc>
              <a:spcBef>
                <a:spcPts val="600"/>
              </a:spcBef>
              <a:spcAft>
                <a:spcPts val="600"/>
              </a:spcAft>
              <a:buClr>
                <a:srgbClr val="CC0000"/>
              </a:buClr>
              <a:buSzTx/>
              <a:buFontTx/>
              <a:buNone/>
              <a:tabLst/>
              <a:defRPr/>
            </a:pPr>
            <a:r>
              <a:rPr kumimoji="0" lang="tr-TR" sz="2400" b="1" i="0" u="none" strike="noStrike" kern="1200" cap="none" spc="0" normalizeH="0" baseline="0" noProof="0" dirty="0">
                <a:ln>
                  <a:noFill/>
                </a:ln>
                <a:solidFill>
                  <a:prstClr val="white"/>
                </a:solidFill>
                <a:effectLst/>
                <a:uLnTx/>
                <a:uFillTx/>
                <a:latin typeface="Calibri"/>
                <a:ea typeface="+mn-ea"/>
                <a:cs typeface="Arial" panose="020B0604020202020204" pitchFamily="34" charset="0"/>
              </a:rPr>
              <a:t>640 km sahil şeridi </a:t>
            </a:r>
            <a:endParaRPr kumimoji="0" lang="tr-TR" sz="2400" b="1" i="0" u="none" strike="noStrike" kern="1200" cap="none" spc="0" normalizeH="0" baseline="30000" noProof="0" dirty="0">
              <a:ln>
                <a:noFill/>
              </a:ln>
              <a:solidFill>
                <a:prstClr val="white"/>
              </a:solidFill>
              <a:effectLst/>
              <a:uLnTx/>
              <a:uFillTx/>
              <a:latin typeface="Calibri"/>
              <a:ea typeface="+mn-ea"/>
              <a:cs typeface="Arial" panose="020B0604020202020204" pitchFamily="34" charset="0"/>
            </a:endParaRPr>
          </a:p>
        </p:txBody>
      </p:sp>
      <p:pic>
        <p:nvPicPr>
          <p:cNvPr id="6" name="Resim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86887" y="3688815"/>
            <a:ext cx="3624423" cy="2434451"/>
          </a:xfrm>
          <a:prstGeom prst="rect">
            <a:avLst/>
          </a:prstGeom>
          <a:ln>
            <a:solidFill>
              <a:schemeClr val="tx1"/>
            </a:solidFill>
          </a:ln>
        </p:spPr>
      </p:pic>
      <p:sp>
        <p:nvSpPr>
          <p:cNvPr id="7" name="Metin kutusu 6"/>
          <p:cNvSpPr txBox="1"/>
          <p:nvPr/>
        </p:nvSpPr>
        <p:spPr>
          <a:xfrm>
            <a:off x="4145405" y="5857788"/>
            <a:ext cx="1331517"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1200" b="0" i="1" u="none" strike="noStrike" kern="1200" cap="none" spc="0" normalizeH="0" baseline="0" noProof="0" dirty="0">
                <a:ln>
                  <a:noFill/>
                </a:ln>
                <a:solidFill>
                  <a:prstClr val="white"/>
                </a:solidFill>
                <a:effectLst/>
                <a:uLnTx/>
                <a:uFillTx/>
                <a:latin typeface="Calibri"/>
                <a:ea typeface="+mn-ea"/>
                <a:cs typeface="+mn-cs"/>
              </a:rPr>
              <a:t>Antalya Stadyumu</a:t>
            </a:r>
          </a:p>
        </p:txBody>
      </p:sp>
      <p:pic>
        <p:nvPicPr>
          <p:cNvPr id="12" name="Resim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56000" y="6228000"/>
            <a:ext cx="584073" cy="576000"/>
          </a:xfrm>
          <a:prstGeom prst="rect">
            <a:avLst/>
          </a:prstGeom>
        </p:spPr>
      </p:pic>
      <p:graphicFrame>
        <p:nvGraphicFramePr>
          <p:cNvPr id="4" name="Tablo 3"/>
          <p:cNvGraphicFramePr>
            <a:graphicFrameLocks noGrp="1"/>
          </p:cNvGraphicFramePr>
          <p:nvPr>
            <p:extLst>
              <p:ext uri="{D42A27DB-BD31-4B8C-83A1-F6EECF244321}">
                <p14:modId xmlns:p14="http://schemas.microsoft.com/office/powerpoint/2010/main" val="276251012"/>
              </p:ext>
            </p:extLst>
          </p:nvPr>
        </p:nvGraphicFramePr>
        <p:xfrm>
          <a:off x="4070774" y="1176367"/>
          <a:ext cx="7627495" cy="2164080"/>
        </p:xfrm>
        <a:graphic>
          <a:graphicData uri="http://schemas.openxmlformats.org/drawingml/2006/table">
            <a:tbl>
              <a:tblPr firstRow="1" bandRow="1">
                <a:tableStyleId>{5940675A-B579-460E-94D1-54222C63F5DA}</a:tableStyleId>
              </a:tblPr>
              <a:tblGrid>
                <a:gridCol w="7627495">
                  <a:extLst>
                    <a:ext uri="{9D8B030D-6E8A-4147-A177-3AD203B41FA5}">
                      <a16:colId xmlns:a16="http://schemas.microsoft.com/office/drawing/2014/main" val="3504582659"/>
                    </a:ext>
                  </a:extLst>
                </a:gridCol>
              </a:tblGrid>
              <a:tr h="622300">
                <a:tc>
                  <a:txBody>
                    <a:bodyPr/>
                    <a:lstStyle/>
                    <a:p>
                      <a:pPr marL="285750" indent="-285750">
                        <a:spcBef>
                          <a:spcPts val="600"/>
                        </a:spcBef>
                        <a:spcAft>
                          <a:spcPts val="600"/>
                        </a:spcAft>
                        <a:buClr>
                          <a:srgbClr val="C00000"/>
                        </a:buClr>
                        <a:buFont typeface="Wingdings" panose="05000000000000000000" pitchFamily="2" charset="2"/>
                        <a:buChar char="Ø"/>
                      </a:pPr>
                      <a:r>
                        <a:rPr kumimoji="0" lang="tr-TR" sz="1600" b="0" i="0" u="none" strike="noStrike" kern="1200" cap="none" spc="0" normalizeH="0" baseline="0" noProof="0" dirty="0">
                          <a:ln>
                            <a:noFill/>
                          </a:ln>
                          <a:solidFill>
                            <a:prstClr val="black"/>
                          </a:solidFill>
                          <a:effectLst/>
                          <a:uLnTx/>
                          <a:uFillTx/>
                          <a:latin typeface="+mn-lt"/>
                          <a:ea typeface="+mn-ea"/>
                          <a:cs typeface="+mn-cs"/>
                        </a:rPr>
                        <a:t>Toplam</a:t>
                      </a:r>
                      <a:r>
                        <a:rPr kumimoji="0" lang="tr-TR" sz="1600" b="1" i="0" u="none" strike="noStrike" kern="1200" cap="none" spc="0" normalizeH="0" baseline="0" noProof="0" dirty="0">
                          <a:ln>
                            <a:noFill/>
                          </a:ln>
                          <a:solidFill>
                            <a:prstClr val="black"/>
                          </a:solidFill>
                          <a:effectLst/>
                          <a:uLnTx/>
                          <a:uFillTx/>
                          <a:latin typeface="+mn-lt"/>
                          <a:ea typeface="+mn-ea"/>
                          <a:cs typeface="+mn-cs"/>
                        </a:rPr>
                        <a:t> </a:t>
                      </a:r>
                      <a:r>
                        <a:rPr kumimoji="0" lang="tr-TR" sz="1600" b="1" i="0" u="none" strike="noStrike" kern="1200" cap="none" spc="0" normalizeH="0" baseline="0" noProof="0" dirty="0">
                          <a:ln>
                            <a:noFill/>
                          </a:ln>
                          <a:solidFill>
                            <a:srgbClr val="FF0000"/>
                          </a:solidFill>
                          <a:effectLst/>
                          <a:uLnTx/>
                          <a:uFillTx/>
                          <a:latin typeface="+mn-lt"/>
                          <a:ea typeface="+mn-ea"/>
                          <a:cs typeface="+mn-cs"/>
                        </a:rPr>
                        <a:t>…… Tesis</a:t>
                      </a:r>
                      <a:endParaRPr lang="tr-TR" sz="1600" baseline="0" dirty="0">
                        <a:latin typeface="Calibri" panose="020F0502020204030204" pitchFamily="34" charset="0"/>
                      </a:endParaRPr>
                    </a:p>
                    <a:p>
                      <a:pPr marL="285750" indent="-285750">
                        <a:spcBef>
                          <a:spcPts val="600"/>
                        </a:spcBef>
                        <a:spcAft>
                          <a:spcPts val="600"/>
                        </a:spcAft>
                        <a:buClr>
                          <a:srgbClr val="C00000"/>
                        </a:buClr>
                        <a:buFont typeface="Wingdings" panose="05000000000000000000" pitchFamily="2" charset="2"/>
                        <a:buChar char="Ø"/>
                      </a:pPr>
                      <a:r>
                        <a:rPr lang="tr-TR" sz="1600" dirty="0">
                          <a:latin typeface="Calibri" panose="020F0502020204030204" pitchFamily="34" charset="0"/>
                        </a:rPr>
                        <a:t> </a:t>
                      </a:r>
                      <a:r>
                        <a:rPr lang="tr-TR" sz="1600" b="1" dirty="0">
                          <a:solidFill>
                            <a:srgbClr val="FF0000"/>
                          </a:solidFill>
                          <a:latin typeface="Calibri" panose="020F0502020204030204" pitchFamily="34" charset="0"/>
                        </a:rPr>
                        <a:t>…… </a:t>
                      </a:r>
                      <a:r>
                        <a:rPr lang="tr-TR" sz="1600" dirty="0">
                          <a:latin typeface="Calibri" panose="020F0502020204030204" pitchFamily="34" charset="0"/>
                        </a:rPr>
                        <a:t>kulüp</a:t>
                      </a:r>
                    </a:p>
                    <a:p>
                      <a:pPr marL="285750" indent="-285750">
                        <a:spcBef>
                          <a:spcPts val="600"/>
                        </a:spcBef>
                        <a:spcAft>
                          <a:spcPts val="600"/>
                        </a:spcAft>
                        <a:buClr>
                          <a:srgbClr val="C00000"/>
                        </a:buClr>
                        <a:buFont typeface="Wingdings" panose="05000000000000000000" pitchFamily="2" charset="2"/>
                        <a:buChar char="Ø"/>
                      </a:pPr>
                      <a:r>
                        <a:rPr lang="tr-TR" sz="1600" b="1" baseline="0" dirty="0">
                          <a:solidFill>
                            <a:srgbClr val="FF0000"/>
                          </a:solidFill>
                          <a:latin typeface="Calibri" panose="020F0502020204030204" pitchFamily="34" charset="0"/>
                        </a:rPr>
                        <a:t>……..</a:t>
                      </a:r>
                      <a:r>
                        <a:rPr lang="tr-TR" sz="1600" baseline="0" dirty="0">
                          <a:latin typeface="Calibri" panose="020F0502020204030204" pitchFamily="34" charset="0"/>
                        </a:rPr>
                        <a:t> lisanslı sporcu, </a:t>
                      </a:r>
                    </a:p>
                    <a:p>
                      <a:pPr marL="285750" indent="-285750">
                        <a:spcBef>
                          <a:spcPts val="600"/>
                        </a:spcBef>
                        <a:spcAft>
                          <a:spcPts val="600"/>
                        </a:spcAft>
                        <a:buClr>
                          <a:srgbClr val="C00000"/>
                        </a:buClr>
                        <a:buFont typeface="Wingdings" panose="05000000000000000000" pitchFamily="2" charset="2"/>
                        <a:buChar char="Ø"/>
                      </a:pPr>
                      <a:r>
                        <a:rPr lang="tr-TR" sz="1600" baseline="0" dirty="0">
                          <a:latin typeface="Calibri" panose="020F0502020204030204" pitchFamily="34" charset="0"/>
                        </a:rPr>
                        <a:t>2022-2023 Eğitim Öğretim yılında Okul Spor Faaliyetlerine </a:t>
                      </a:r>
                      <a:r>
                        <a:rPr lang="tr-TR" sz="1600" baseline="0" dirty="0">
                          <a:solidFill>
                            <a:srgbClr val="FF0000"/>
                          </a:solidFill>
                          <a:latin typeface="Calibri" panose="020F0502020204030204" pitchFamily="34" charset="0"/>
                        </a:rPr>
                        <a:t>………</a:t>
                      </a:r>
                      <a:r>
                        <a:rPr lang="tr-TR" sz="1600" baseline="0" dirty="0">
                          <a:latin typeface="Calibri" panose="020F0502020204030204" pitchFamily="34" charset="0"/>
                        </a:rPr>
                        <a:t> sporcu katılmıştır. </a:t>
                      </a:r>
                    </a:p>
                    <a:p>
                      <a:pPr marL="285750" indent="-285750">
                        <a:spcBef>
                          <a:spcPts val="600"/>
                        </a:spcBef>
                        <a:spcAft>
                          <a:spcPts val="600"/>
                        </a:spcAft>
                        <a:buClr>
                          <a:srgbClr val="C00000"/>
                        </a:buClr>
                        <a:buFont typeface="Wingdings" panose="05000000000000000000" pitchFamily="2" charset="2"/>
                        <a:buChar char="Ø"/>
                      </a:pPr>
                      <a:r>
                        <a:rPr lang="tr-TR" sz="1600" kern="1200" baseline="0" dirty="0">
                          <a:solidFill>
                            <a:schemeClr val="tx1"/>
                          </a:solidFill>
                          <a:latin typeface="Calibri" panose="020F0502020204030204" pitchFamily="34" charset="0"/>
                          <a:ea typeface="+mn-ea"/>
                          <a:cs typeface="+mn-cs"/>
                        </a:rPr>
                        <a:t>2023-2024 Eğitim Öğretim yılında Okul Spor faaliyetleri  </a:t>
                      </a:r>
                      <a:r>
                        <a:rPr lang="tr-TR" sz="1600" b="1" kern="1200" baseline="0" dirty="0">
                          <a:solidFill>
                            <a:srgbClr val="FF0000"/>
                          </a:solidFill>
                          <a:latin typeface="Calibri" panose="020F0502020204030204" pitchFamily="34" charset="0"/>
                          <a:ea typeface="+mn-ea"/>
                          <a:cs typeface="+mn-cs"/>
                        </a:rPr>
                        <a:t>………..</a:t>
                      </a:r>
                      <a:r>
                        <a:rPr lang="tr-TR" sz="1600" kern="1200" baseline="0" dirty="0">
                          <a:solidFill>
                            <a:srgbClr val="FF0000"/>
                          </a:solidFill>
                          <a:latin typeface="Calibri" panose="020F0502020204030204" pitchFamily="34" charset="0"/>
                          <a:ea typeface="+mn-ea"/>
                          <a:cs typeface="+mn-cs"/>
                        </a:rPr>
                        <a:t> </a:t>
                      </a:r>
                      <a:r>
                        <a:rPr lang="tr-TR" sz="1600" kern="1200" baseline="0" dirty="0">
                          <a:solidFill>
                            <a:schemeClr val="tx1"/>
                          </a:solidFill>
                          <a:latin typeface="Calibri" panose="020F0502020204030204" pitchFamily="34" charset="0"/>
                          <a:ea typeface="+mn-ea"/>
                          <a:cs typeface="+mn-cs"/>
                        </a:rPr>
                        <a:t>sporcunun katılımı ile devam etmektedir.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796784786"/>
                  </a:ext>
                </a:extLst>
              </a:tr>
            </a:tbl>
          </a:graphicData>
        </a:graphic>
      </p:graphicFrame>
      <p:pic>
        <p:nvPicPr>
          <p:cNvPr id="3" name="Resim 2"/>
          <p:cNvPicPr>
            <a:picLocks noChangeAspect="1"/>
          </p:cNvPicPr>
          <p:nvPr/>
        </p:nvPicPr>
        <p:blipFill>
          <a:blip r:embed="rId5"/>
          <a:stretch>
            <a:fillRect/>
          </a:stretch>
        </p:blipFill>
        <p:spPr>
          <a:xfrm>
            <a:off x="8059577" y="3688815"/>
            <a:ext cx="3638691" cy="2434451"/>
          </a:xfrm>
          <a:prstGeom prst="rect">
            <a:avLst/>
          </a:prstGeom>
        </p:spPr>
      </p:pic>
      <p:sp>
        <p:nvSpPr>
          <p:cNvPr id="13" name="Metin kutusu 12"/>
          <p:cNvSpPr txBox="1"/>
          <p:nvPr/>
        </p:nvSpPr>
        <p:spPr>
          <a:xfrm>
            <a:off x="7983747" y="5925629"/>
            <a:ext cx="1964065"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1200" b="0" i="1" u="none" strike="noStrike" kern="1200" cap="none" spc="0" normalizeH="0" baseline="0" noProof="0" dirty="0">
                <a:ln>
                  <a:noFill/>
                </a:ln>
                <a:solidFill>
                  <a:prstClr val="white"/>
                </a:solidFill>
                <a:effectLst/>
                <a:uLnTx/>
                <a:uFillTx/>
                <a:latin typeface="Calibri"/>
                <a:ea typeface="+mn-ea"/>
                <a:cs typeface="+mn-cs"/>
              </a:rPr>
              <a:t>Antalya Spor Salonu</a:t>
            </a:r>
          </a:p>
        </p:txBody>
      </p:sp>
      <p:graphicFrame>
        <p:nvGraphicFramePr>
          <p:cNvPr id="14" name="Tablo 13"/>
          <p:cNvGraphicFramePr>
            <a:graphicFrameLocks noGrp="1"/>
          </p:cNvGraphicFramePr>
          <p:nvPr>
            <p:extLst>
              <p:ext uri="{D42A27DB-BD31-4B8C-83A1-F6EECF244321}">
                <p14:modId xmlns:p14="http://schemas.microsoft.com/office/powerpoint/2010/main" val="3417945271"/>
              </p:ext>
            </p:extLst>
          </p:nvPr>
        </p:nvGraphicFramePr>
        <p:xfrm>
          <a:off x="193431" y="924083"/>
          <a:ext cx="3587261" cy="5406768"/>
        </p:xfrm>
        <a:graphic>
          <a:graphicData uri="http://schemas.openxmlformats.org/drawingml/2006/table">
            <a:tbl>
              <a:tblPr>
                <a:tableStyleId>{2D5ABB26-0587-4C30-8999-92F81FD0307C}</a:tableStyleId>
              </a:tblPr>
              <a:tblGrid>
                <a:gridCol w="2987698">
                  <a:extLst>
                    <a:ext uri="{9D8B030D-6E8A-4147-A177-3AD203B41FA5}">
                      <a16:colId xmlns:a16="http://schemas.microsoft.com/office/drawing/2014/main" val="372871881"/>
                    </a:ext>
                  </a:extLst>
                </a:gridCol>
                <a:gridCol w="599563">
                  <a:extLst>
                    <a:ext uri="{9D8B030D-6E8A-4147-A177-3AD203B41FA5}">
                      <a16:colId xmlns:a16="http://schemas.microsoft.com/office/drawing/2014/main" val="234368360"/>
                    </a:ext>
                  </a:extLst>
                </a:gridCol>
              </a:tblGrid>
              <a:tr h="222028">
                <a:tc>
                  <a:txBody>
                    <a:bodyPr/>
                    <a:lstStyle/>
                    <a:p>
                      <a:pPr algn="ctr" fontAlgn="b"/>
                      <a:r>
                        <a:rPr lang="tr-TR" sz="1600" b="1" i="0" u="none" strike="noStrike" dirty="0">
                          <a:solidFill>
                            <a:schemeClr val="tx1"/>
                          </a:solidFill>
                          <a:effectLst/>
                          <a:latin typeface="+mn-lt"/>
                        </a:rPr>
                        <a:t>Spor</a:t>
                      </a:r>
                      <a:r>
                        <a:rPr lang="tr-TR" sz="1600" b="1" i="0" u="none" strike="noStrike" baseline="0" dirty="0">
                          <a:solidFill>
                            <a:schemeClr val="tx1"/>
                          </a:solidFill>
                          <a:effectLst/>
                          <a:latin typeface="+mn-lt"/>
                        </a:rPr>
                        <a:t> Tesisi</a:t>
                      </a:r>
                      <a:endParaRPr lang="tr-TR" sz="1600" b="1" i="0" u="none" strike="noStrike" dirty="0">
                        <a:solidFill>
                          <a:srgbClr val="000000"/>
                        </a:solidFill>
                        <a:effectLst/>
                        <a:latin typeface="Calibri" panose="020F0502020204030204" pitchFamily="34" charset="0"/>
                      </a:endParaRPr>
                    </a:p>
                  </a:txBody>
                  <a:tcPr marL="8320" marR="8320" marT="8320" marB="0" anchor="ctr">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28575" cap="flat" cmpd="sng" algn="ctr">
                      <a:solidFill>
                        <a:schemeClr val="accent1">
                          <a:lumMod val="75000"/>
                        </a:schemeClr>
                      </a:solidFill>
                      <a:prstDash val="solid"/>
                      <a:round/>
                      <a:headEnd type="none" w="med" len="med"/>
                      <a:tailEnd type="none" w="med" len="med"/>
                    </a:lnT>
                    <a:lnB w="28575" cap="flat" cmpd="sng" algn="ctr">
                      <a:solidFill>
                        <a:schemeClr val="accent1">
                          <a:lumMod val="75000"/>
                        </a:schemeClr>
                      </a:solidFill>
                      <a:prstDash val="solid"/>
                      <a:round/>
                      <a:headEnd type="none" w="med" len="med"/>
                      <a:tailEnd type="none" w="med" len="med"/>
                    </a:lnB>
                    <a:solidFill>
                      <a:schemeClr val="accent1">
                        <a:lumMod val="20000"/>
                        <a:lumOff val="80000"/>
                      </a:schemeClr>
                    </a:solidFill>
                  </a:tcPr>
                </a:tc>
                <a:tc>
                  <a:txBody>
                    <a:bodyPr/>
                    <a:lstStyle/>
                    <a:p>
                      <a:pPr algn="ctr" fontAlgn="b"/>
                      <a:r>
                        <a:rPr lang="tr-TR" sz="1600" b="1" u="none" strike="noStrike" dirty="0">
                          <a:effectLst/>
                        </a:rPr>
                        <a:t>  Sayısı</a:t>
                      </a:r>
                      <a:endParaRPr lang="tr-TR" sz="1600" b="1" i="0" u="none" strike="noStrike" dirty="0">
                        <a:solidFill>
                          <a:srgbClr val="000000"/>
                        </a:solidFill>
                        <a:effectLst/>
                        <a:latin typeface="Calibri" panose="020F0502020204030204" pitchFamily="34" charset="0"/>
                      </a:endParaRPr>
                    </a:p>
                  </a:txBody>
                  <a:tcPr marL="8320" marR="8320" marT="8320" marB="0" anchor="ctr">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28575" cap="flat" cmpd="sng" algn="ctr">
                      <a:solidFill>
                        <a:schemeClr val="accent1">
                          <a:lumMod val="75000"/>
                        </a:schemeClr>
                      </a:solidFill>
                      <a:prstDash val="solid"/>
                      <a:round/>
                      <a:headEnd type="none" w="med" len="med"/>
                      <a:tailEnd type="none" w="med" len="med"/>
                    </a:lnT>
                    <a:lnB w="28575" cap="flat" cmpd="sng" algn="ctr">
                      <a:solidFill>
                        <a:schemeClr val="accent1">
                          <a:lumMod val="75000"/>
                        </a:schemeClr>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681383937"/>
                  </a:ext>
                </a:extLst>
              </a:tr>
              <a:tr h="178097">
                <a:tc>
                  <a:txBody>
                    <a:bodyPr/>
                    <a:lstStyle/>
                    <a:p>
                      <a:pPr algn="l" rtl="0" fontAlgn="b"/>
                      <a:r>
                        <a:rPr lang="tr-TR" sz="1350" u="none" strike="noStrike" dirty="0">
                          <a:solidFill>
                            <a:schemeClr val="tx1"/>
                          </a:solidFill>
                          <a:effectLst/>
                        </a:rPr>
                        <a:t>Spor Salonu</a:t>
                      </a:r>
                      <a:endParaRPr lang="tr-TR" sz="1350" b="0" i="0" u="none" strike="noStrike" dirty="0">
                        <a:solidFill>
                          <a:schemeClr val="tx1"/>
                        </a:solidFill>
                        <a:effectLst/>
                        <a:latin typeface="Calibri" panose="020F0502020204030204" pitchFamily="34" charset="0"/>
                      </a:endParaRPr>
                    </a:p>
                  </a:txBody>
                  <a:tcPr marL="72000" marR="36000" marT="4803" marB="0" anchor="b">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28575"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ysDot"/>
                      <a:round/>
                      <a:headEnd type="none" w="med" len="med"/>
                      <a:tailEnd type="none" w="med" len="med"/>
                    </a:lnB>
                  </a:tcPr>
                </a:tc>
                <a:tc>
                  <a:txBody>
                    <a:bodyPr/>
                    <a:lstStyle/>
                    <a:p>
                      <a:pPr algn="ctr" rtl="0" fontAlgn="b"/>
                      <a:endParaRPr lang="tr-TR" sz="1350" b="0" i="0" u="none" strike="noStrike" dirty="0">
                        <a:solidFill>
                          <a:srgbClr val="000000"/>
                        </a:solidFill>
                        <a:effectLst/>
                        <a:latin typeface="Calibri" panose="020F0502020204030204" pitchFamily="34" charset="0"/>
                      </a:endParaRPr>
                    </a:p>
                  </a:txBody>
                  <a:tcPr marL="4803" marR="4803" marT="4803" marB="0" anchor="b">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28575"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ysDot"/>
                      <a:round/>
                      <a:headEnd type="none" w="med" len="med"/>
                      <a:tailEnd type="none" w="med" len="med"/>
                    </a:lnB>
                  </a:tcPr>
                </a:tc>
                <a:extLst>
                  <a:ext uri="{0D108BD9-81ED-4DB2-BD59-A6C34878D82A}">
                    <a16:rowId xmlns:a16="http://schemas.microsoft.com/office/drawing/2014/main" val="1268025616"/>
                  </a:ext>
                </a:extLst>
              </a:tr>
              <a:tr h="114983">
                <a:tc>
                  <a:txBody>
                    <a:bodyPr/>
                    <a:lstStyle/>
                    <a:p>
                      <a:pPr algn="l" rtl="0" fontAlgn="b"/>
                      <a:r>
                        <a:rPr lang="tr-TR" sz="1350" u="none" strike="noStrike" dirty="0" err="1">
                          <a:solidFill>
                            <a:schemeClr val="tx1"/>
                          </a:solidFill>
                          <a:effectLst/>
                        </a:rPr>
                        <a:t>Stad</a:t>
                      </a:r>
                      <a:r>
                        <a:rPr lang="tr-TR" sz="1350" u="none" strike="noStrike" dirty="0">
                          <a:solidFill>
                            <a:schemeClr val="tx1"/>
                          </a:solidFill>
                          <a:effectLst/>
                        </a:rPr>
                        <a:t>-Stadyum</a:t>
                      </a:r>
                      <a:endParaRPr lang="tr-TR" sz="1350" b="0" i="0" u="none" strike="noStrike" dirty="0">
                        <a:solidFill>
                          <a:schemeClr val="tx1"/>
                        </a:solidFill>
                        <a:effectLst/>
                        <a:latin typeface="Calibri" panose="020F0502020204030204" pitchFamily="34" charset="0"/>
                      </a:endParaRPr>
                    </a:p>
                  </a:txBody>
                  <a:tcPr marL="72000" marR="36000" marT="4803" marB="0" anchor="b">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tcPr>
                </a:tc>
                <a:tc>
                  <a:txBody>
                    <a:bodyPr/>
                    <a:lstStyle/>
                    <a:p>
                      <a:pPr algn="ctr" rtl="0" fontAlgn="b"/>
                      <a:endParaRPr lang="tr-TR" sz="1350" b="0" i="0" u="none" strike="noStrike" dirty="0">
                        <a:solidFill>
                          <a:srgbClr val="000000"/>
                        </a:solidFill>
                        <a:effectLst/>
                        <a:latin typeface="Calibri" panose="020F0502020204030204" pitchFamily="34" charset="0"/>
                      </a:endParaRPr>
                    </a:p>
                  </a:txBody>
                  <a:tcPr marL="4803" marR="4803" marT="4803" marB="0" anchor="b">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tcPr>
                </a:tc>
                <a:extLst>
                  <a:ext uri="{0D108BD9-81ED-4DB2-BD59-A6C34878D82A}">
                    <a16:rowId xmlns:a16="http://schemas.microsoft.com/office/drawing/2014/main" val="2414461113"/>
                  </a:ext>
                </a:extLst>
              </a:tr>
              <a:tr h="206419">
                <a:tc>
                  <a:txBody>
                    <a:bodyPr/>
                    <a:lstStyle/>
                    <a:p>
                      <a:pPr algn="l" rtl="0" fontAlgn="b"/>
                      <a:r>
                        <a:rPr lang="tr-TR" sz="1350" u="none" strike="noStrike" dirty="0">
                          <a:solidFill>
                            <a:schemeClr val="tx1"/>
                          </a:solidFill>
                          <a:effectLst/>
                        </a:rPr>
                        <a:t>Futbol Sahası</a:t>
                      </a:r>
                      <a:endParaRPr lang="tr-TR" sz="1350" b="0" i="0" u="none" strike="noStrike" dirty="0">
                        <a:solidFill>
                          <a:schemeClr val="tx1"/>
                        </a:solidFill>
                        <a:effectLst/>
                        <a:latin typeface="Calibri" panose="020F0502020204030204" pitchFamily="34" charset="0"/>
                      </a:endParaRPr>
                    </a:p>
                  </a:txBody>
                  <a:tcPr marL="72000" marR="36000" marT="4803" marB="0" anchor="b">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tcPr>
                </a:tc>
                <a:tc>
                  <a:txBody>
                    <a:bodyPr/>
                    <a:lstStyle/>
                    <a:p>
                      <a:pPr algn="ctr" rtl="0" fontAlgn="b"/>
                      <a:endParaRPr lang="tr-TR" sz="1350" b="0" i="0" u="none" strike="noStrike" dirty="0">
                        <a:solidFill>
                          <a:srgbClr val="000000"/>
                        </a:solidFill>
                        <a:effectLst/>
                        <a:latin typeface="Calibri" panose="020F0502020204030204" pitchFamily="34" charset="0"/>
                      </a:endParaRPr>
                    </a:p>
                  </a:txBody>
                  <a:tcPr marL="4803" marR="4803" marT="4803" marB="0" anchor="b">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tcPr>
                </a:tc>
                <a:extLst>
                  <a:ext uri="{0D108BD9-81ED-4DB2-BD59-A6C34878D82A}">
                    <a16:rowId xmlns:a16="http://schemas.microsoft.com/office/drawing/2014/main" val="4030607381"/>
                  </a:ext>
                </a:extLst>
              </a:tr>
              <a:tr h="132803">
                <a:tc>
                  <a:txBody>
                    <a:bodyPr/>
                    <a:lstStyle/>
                    <a:p>
                      <a:pPr algn="l" rtl="0" fontAlgn="b"/>
                      <a:r>
                        <a:rPr lang="tr-TR" sz="1350" u="none" strike="noStrike" dirty="0">
                          <a:solidFill>
                            <a:schemeClr val="tx1"/>
                          </a:solidFill>
                          <a:effectLst/>
                        </a:rPr>
                        <a:t>Semt Sahası</a:t>
                      </a:r>
                      <a:endParaRPr lang="tr-TR" sz="1350" b="0" i="0" u="none" strike="noStrike" dirty="0">
                        <a:solidFill>
                          <a:schemeClr val="tx1"/>
                        </a:solidFill>
                        <a:effectLst/>
                        <a:latin typeface="Calibri" panose="020F0502020204030204" pitchFamily="34" charset="0"/>
                      </a:endParaRPr>
                    </a:p>
                  </a:txBody>
                  <a:tcPr marL="72000" marR="36000" marT="4803" marB="0" anchor="b">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tcPr>
                </a:tc>
                <a:tc>
                  <a:txBody>
                    <a:bodyPr/>
                    <a:lstStyle/>
                    <a:p>
                      <a:pPr algn="ctr" rtl="0" fontAlgn="b"/>
                      <a:endParaRPr lang="tr-TR" sz="1350" b="0" i="0" u="none" strike="noStrike" dirty="0">
                        <a:solidFill>
                          <a:srgbClr val="000000"/>
                        </a:solidFill>
                        <a:effectLst/>
                        <a:latin typeface="Calibri" panose="020F0502020204030204" pitchFamily="34" charset="0"/>
                      </a:endParaRPr>
                    </a:p>
                  </a:txBody>
                  <a:tcPr marL="4803" marR="4803" marT="4803" marB="0" anchor="b">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tcPr>
                </a:tc>
                <a:extLst>
                  <a:ext uri="{0D108BD9-81ED-4DB2-BD59-A6C34878D82A}">
                    <a16:rowId xmlns:a16="http://schemas.microsoft.com/office/drawing/2014/main" val="325471191"/>
                  </a:ext>
                </a:extLst>
              </a:tr>
              <a:tr h="101245">
                <a:tc>
                  <a:txBody>
                    <a:bodyPr/>
                    <a:lstStyle/>
                    <a:p>
                      <a:pPr algn="l" rtl="0" fontAlgn="b"/>
                      <a:r>
                        <a:rPr lang="tr-TR" sz="1350" u="none" strike="noStrike" dirty="0">
                          <a:solidFill>
                            <a:schemeClr val="tx1"/>
                          </a:solidFill>
                          <a:effectLst/>
                        </a:rPr>
                        <a:t>Halı Saha</a:t>
                      </a:r>
                      <a:endParaRPr lang="tr-TR" sz="1350" b="0" i="0" u="none" strike="noStrike" dirty="0">
                        <a:solidFill>
                          <a:schemeClr val="tx1"/>
                        </a:solidFill>
                        <a:effectLst/>
                        <a:latin typeface="Calibri" panose="020F0502020204030204" pitchFamily="34" charset="0"/>
                      </a:endParaRPr>
                    </a:p>
                  </a:txBody>
                  <a:tcPr marL="72000" marR="36000" marT="4803" marB="0" anchor="b">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tcPr>
                </a:tc>
                <a:tc>
                  <a:txBody>
                    <a:bodyPr/>
                    <a:lstStyle/>
                    <a:p>
                      <a:pPr algn="ctr" rtl="0" fontAlgn="b"/>
                      <a:endParaRPr lang="tr-TR" sz="1350" b="0" i="0" u="none" strike="noStrike" dirty="0">
                        <a:solidFill>
                          <a:srgbClr val="000000"/>
                        </a:solidFill>
                        <a:effectLst/>
                        <a:latin typeface="Calibri" panose="020F0502020204030204" pitchFamily="34" charset="0"/>
                      </a:endParaRPr>
                    </a:p>
                  </a:txBody>
                  <a:tcPr marL="4803" marR="4803" marT="4803" marB="0" anchor="b">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tcPr>
                </a:tc>
                <a:extLst>
                  <a:ext uri="{0D108BD9-81ED-4DB2-BD59-A6C34878D82A}">
                    <a16:rowId xmlns:a16="http://schemas.microsoft.com/office/drawing/2014/main" val="3982989807"/>
                  </a:ext>
                </a:extLst>
              </a:tr>
              <a:tr h="235937">
                <a:tc>
                  <a:txBody>
                    <a:bodyPr/>
                    <a:lstStyle/>
                    <a:p>
                      <a:pPr algn="l" rtl="0" fontAlgn="b"/>
                      <a:r>
                        <a:rPr lang="tr-TR" sz="1350" u="none" strike="noStrike" dirty="0">
                          <a:solidFill>
                            <a:schemeClr val="tx1"/>
                          </a:solidFill>
                          <a:effectLst/>
                        </a:rPr>
                        <a:t>Gençlik Merkezi</a:t>
                      </a:r>
                      <a:endParaRPr lang="tr-TR" sz="1350" b="0" i="0" u="none" strike="noStrike" dirty="0">
                        <a:solidFill>
                          <a:schemeClr val="tx1"/>
                        </a:solidFill>
                        <a:effectLst/>
                        <a:latin typeface="Calibri" panose="020F0502020204030204" pitchFamily="34" charset="0"/>
                      </a:endParaRPr>
                    </a:p>
                  </a:txBody>
                  <a:tcPr marL="72000" marR="36000" marT="4803" marB="0" anchor="b">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tcPr>
                </a:tc>
                <a:tc>
                  <a:txBody>
                    <a:bodyPr/>
                    <a:lstStyle/>
                    <a:p>
                      <a:pPr algn="ctr" rtl="0" fontAlgn="b"/>
                      <a:endParaRPr lang="tr-TR" sz="1350" b="0" i="0" u="none" strike="noStrike" dirty="0">
                        <a:solidFill>
                          <a:srgbClr val="000000"/>
                        </a:solidFill>
                        <a:effectLst/>
                        <a:latin typeface="Calibri" panose="020F0502020204030204" pitchFamily="34" charset="0"/>
                      </a:endParaRPr>
                    </a:p>
                  </a:txBody>
                  <a:tcPr marL="4803" marR="4803" marT="4803" marB="0" anchor="b">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tcPr>
                </a:tc>
                <a:extLst>
                  <a:ext uri="{0D108BD9-81ED-4DB2-BD59-A6C34878D82A}">
                    <a16:rowId xmlns:a16="http://schemas.microsoft.com/office/drawing/2014/main" val="4266033977"/>
                  </a:ext>
                </a:extLst>
              </a:tr>
              <a:tr h="142712">
                <a:tc>
                  <a:txBody>
                    <a:bodyPr/>
                    <a:lstStyle/>
                    <a:p>
                      <a:pPr algn="l" rtl="0" fontAlgn="b"/>
                      <a:r>
                        <a:rPr lang="tr-TR" sz="1350" u="none" strike="noStrike" dirty="0">
                          <a:solidFill>
                            <a:schemeClr val="tx1"/>
                          </a:solidFill>
                          <a:effectLst/>
                        </a:rPr>
                        <a:t>Gençlik Kampı ve İzcilik</a:t>
                      </a:r>
                      <a:endParaRPr lang="tr-TR" sz="1350" b="0" i="0" u="none" strike="noStrike" dirty="0">
                        <a:solidFill>
                          <a:schemeClr val="tx1"/>
                        </a:solidFill>
                        <a:effectLst/>
                        <a:latin typeface="Calibri" panose="020F0502020204030204" pitchFamily="34" charset="0"/>
                      </a:endParaRPr>
                    </a:p>
                  </a:txBody>
                  <a:tcPr marL="72000" marR="36000" marT="4803" marB="0" anchor="b">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tcPr>
                </a:tc>
                <a:tc>
                  <a:txBody>
                    <a:bodyPr/>
                    <a:lstStyle/>
                    <a:p>
                      <a:pPr algn="ctr" rtl="0" fontAlgn="b"/>
                      <a:endParaRPr lang="tr-TR" sz="1350" b="0" i="0" u="none" strike="noStrike" dirty="0">
                        <a:solidFill>
                          <a:srgbClr val="000000"/>
                        </a:solidFill>
                        <a:effectLst/>
                        <a:latin typeface="Calibri" panose="020F0502020204030204" pitchFamily="34" charset="0"/>
                      </a:endParaRPr>
                    </a:p>
                  </a:txBody>
                  <a:tcPr marL="4803" marR="4803" marT="4803" marB="0" anchor="b">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tcPr>
                </a:tc>
                <a:extLst>
                  <a:ext uri="{0D108BD9-81ED-4DB2-BD59-A6C34878D82A}">
                    <a16:rowId xmlns:a16="http://schemas.microsoft.com/office/drawing/2014/main" val="2497630471"/>
                  </a:ext>
                </a:extLst>
              </a:tr>
              <a:tr h="182439">
                <a:tc>
                  <a:txBody>
                    <a:bodyPr/>
                    <a:lstStyle/>
                    <a:p>
                      <a:pPr algn="l" rtl="0" fontAlgn="b"/>
                      <a:r>
                        <a:rPr lang="tr-TR" sz="1350" u="none" strike="noStrike" dirty="0">
                          <a:solidFill>
                            <a:schemeClr val="tx1"/>
                          </a:solidFill>
                          <a:effectLst/>
                        </a:rPr>
                        <a:t>Güreş Eğitim Merkezi</a:t>
                      </a:r>
                      <a:endParaRPr lang="tr-TR" sz="1350" b="0" i="0" u="none" strike="noStrike" dirty="0">
                        <a:solidFill>
                          <a:schemeClr val="tx1"/>
                        </a:solidFill>
                        <a:effectLst/>
                        <a:latin typeface="Calibri" panose="020F0502020204030204" pitchFamily="34" charset="0"/>
                      </a:endParaRPr>
                    </a:p>
                  </a:txBody>
                  <a:tcPr marL="72000" marR="36000" marT="4803" marB="0" anchor="b">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tcPr>
                </a:tc>
                <a:tc>
                  <a:txBody>
                    <a:bodyPr/>
                    <a:lstStyle/>
                    <a:p>
                      <a:pPr algn="ctr" rtl="0" fontAlgn="b"/>
                      <a:endParaRPr lang="tr-TR" sz="1350" b="0" i="0" u="none" strike="noStrike" dirty="0">
                        <a:solidFill>
                          <a:srgbClr val="000000"/>
                        </a:solidFill>
                        <a:effectLst/>
                        <a:latin typeface="Calibri" panose="020F0502020204030204" pitchFamily="34" charset="0"/>
                      </a:endParaRPr>
                    </a:p>
                  </a:txBody>
                  <a:tcPr marL="4803" marR="4803" marT="4803" marB="0" anchor="b">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tcPr>
                </a:tc>
                <a:extLst>
                  <a:ext uri="{0D108BD9-81ED-4DB2-BD59-A6C34878D82A}">
                    <a16:rowId xmlns:a16="http://schemas.microsoft.com/office/drawing/2014/main" val="10010"/>
                  </a:ext>
                </a:extLst>
              </a:tr>
              <a:tr h="96561">
                <a:tc>
                  <a:txBody>
                    <a:bodyPr/>
                    <a:lstStyle/>
                    <a:p>
                      <a:pPr algn="l" rtl="0" fontAlgn="b"/>
                      <a:r>
                        <a:rPr lang="tr-TR" sz="1350" u="none" strike="noStrike" dirty="0">
                          <a:solidFill>
                            <a:schemeClr val="tx1"/>
                          </a:solidFill>
                          <a:effectLst/>
                        </a:rPr>
                        <a:t>Güreş Antrenman Salonu</a:t>
                      </a:r>
                      <a:endParaRPr lang="tr-TR" sz="1350" b="0" i="0" u="none" strike="noStrike" dirty="0">
                        <a:solidFill>
                          <a:schemeClr val="tx1"/>
                        </a:solidFill>
                        <a:effectLst/>
                        <a:latin typeface="Calibri" panose="020F0502020204030204" pitchFamily="34" charset="0"/>
                      </a:endParaRPr>
                    </a:p>
                  </a:txBody>
                  <a:tcPr marL="72000" marR="36000" marT="4803" marB="0" anchor="b">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tcPr>
                </a:tc>
                <a:tc>
                  <a:txBody>
                    <a:bodyPr/>
                    <a:lstStyle/>
                    <a:p>
                      <a:pPr algn="ctr" rtl="0" fontAlgn="b"/>
                      <a:endParaRPr lang="tr-TR" sz="1350" b="0" i="0" u="none" strike="noStrike" dirty="0">
                        <a:solidFill>
                          <a:srgbClr val="000000"/>
                        </a:solidFill>
                        <a:effectLst/>
                        <a:latin typeface="Calibri" panose="020F0502020204030204" pitchFamily="34" charset="0"/>
                      </a:endParaRPr>
                    </a:p>
                  </a:txBody>
                  <a:tcPr marL="4803" marR="4803" marT="4803" marB="0" anchor="b">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tcPr>
                </a:tc>
                <a:extLst>
                  <a:ext uri="{0D108BD9-81ED-4DB2-BD59-A6C34878D82A}">
                    <a16:rowId xmlns:a16="http://schemas.microsoft.com/office/drawing/2014/main" val="3611419541"/>
                  </a:ext>
                </a:extLst>
              </a:tr>
              <a:tr h="146485">
                <a:tc>
                  <a:txBody>
                    <a:bodyPr/>
                    <a:lstStyle/>
                    <a:p>
                      <a:pPr algn="l" rtl="0" fontAlgn="b"/>
                      <a:r>
                        <a:rPr lang="tr-TR" sz="1350" u="none" strike="noStrike" dirty="0">
                          <a:solidFill>
                            <a:schemeClr val="tx1"/>
                          </a:solidFill>
                          <a:effectLst/>
                        </a:rPr>
                        <a:t>Tenis Kortları</a:t>
                      </a:r>
                      <a:endParaRPr lang="tr-TR" sz="1350" b="0" i="0" u="none" strike="noStrike" dirty="0">
                        <a:solidFill>
                          <a:schemeClr val="tx1"/>
                        </a:solidFill>
                        <a:effectLst/>
                        <a:latin typeface="Calibri" panose="020F0502020204030204" pitchFamily="34" charset="0"/>
                      </a:endParaRPr>
                    </a:p>
                  </a:txBody>
                  <a:tcPr marL="72000" marR="36000" marT="4803" marB="0" anchor="b">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tcPr>
                </a:tc>
                <a:tc>
                  <a:txBody>
                    <a:bodyPr/>
                    <a:lstStyle/>
                    <a:p>
                      <a:pPr algn="ctr" rtl="0" fontAlgn="b"/>
                      <a:endParaRPr lang="tr-TR" sz="1350" b="0" i="0" u="none" strike="noStrike" dirty="0">
                        <a:solidFill>
                          <a:srgbClr val="000000"/>
                        </a:solidFill>
                        <a:effectLst/>
                        <a:latin typeface="Calibri" panose="020F0502020204030204" pitchFamily="34" charset="0"/>
                      </a:endParaRPr>
                    </a:p>
                  </a:txBody>
                  <a:tcPr marL="4803" marR="4803" marT="4803" marB="0" anchor="b">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tcPr>
                </a:tc>
                <a:extLst>
                  <a:ext uri="{0D108BD9-81ED-4DB2-BD59-A6C34878D82A}">
                    <a16:rowId xmlns:a16="http://schemas.microsoft.com/office/drawing/2014/main" val="2840243934"/>
                  </a:ext>
                </a:extLst>
              </a:tr>
              <a:tr h="133035">
                <a:tc>
                  <a:txBody>
                    <a:bodyPr/>
                    <a:lstStyle/>
                    <a:p>
                      <a:pPr algn="l" rtl="0" fontAlgn="b"/>
                      <a:r>
                        <a:rPr lang="tr-TR" sz="1350" u="none" strike="noStrike" dirty="0">
                          <a:solidFill>
                            <a:schemeClr val="tx1"/>
                          </a:solidFill>
                          <a:effectLst/>
                        </a:rPr>
                        <a:t>Yüzme Havuzu</a:t>
                      </a:r>
                      <a:endParaRPr lang="tr-TR" sz="1350" b="0" i="0" u="none" strike="noStrike" dirty="0">
                        <a:solidFill>
                          <a:schemeClr val="tx1"/>
                        </a:solidFill>
                        <a:effectLst/>
                        <a:latin typeface="Calibri" panose="020F0502020204030204" pitchFamily="34" charset="0"/>
                      </a:endParaRPr>
                    </a:p>
                  </a:txBody>
                  <a:tcPr marL="72000" marR="36000" marT="4803" marB="0" anchor="b">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tcPr>
                </a:tc>
                <a:tc>
                  <a:txBody>
                    <a:bodyPr/>
                    <a:lstStyle/>
                    <a:p>
                      <a:pPr algn="ctr" rtl="0" fontAlgn="b"/>
                      <a:endParaRPr lang="tr-TR" sz="1350" b="0" i="0" u="none" strike="noStrike" dirty="0">
                        <a:solidFill>
                          <a:srgbClr val="000000"/>
                        </a:solidFill>
                        <a:effectLst/>
                        <a:latin typeface="Calibri" panose="020F0502020204030204" pitchFamily="34" charset="0"/>
                      </a:endParaRPr>
                    </a:p>
                  </a:txBody>
                  <a:tcPr marL="4803" marR="4803" marT="4803" marB="0" anchor="b">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tcPr>
                </a:tc>
                <a:extLst>
                  <a:ext uri="{0D108BD9-81ED-4DB2-BD59-A6C34878D82A}">
                    <a16:rowId xmlns:a16="http://schemas.microsoft.com/office/drawing/2014/main" val="215987107"/>
                  </a:ext>
                </a:extLst>
              </a:tr>
              <a:tr h="133035">
                <a:tc>
                  <a:txBody>
                    <a:bodyPr/>
                    <a:lstStyle/>
                    <a:p>
                      <a:pPr algn="l" rtl="0" fontAlgn="b"/>
                      <a:r>
                        <a:rPr lang="tr-TR" sz="1350" u="none" strike="noStrike" dirty="0">
                          <a:solidFill>
                            <a:schemeClr val="tx1"/>
                          </a:solidFill>
                          <a:effectLst/>
                        </a:rPr>
                        <a:t>Butik Spor Salonu</a:t>
                      </a:r>
                      <a:endParaRPr lang="tr-TR" sz="1350" b="0" i="0" u="none" strike="noStrike" dirty="0">
                        <a:solidFill>
                          <a:schemeClr val="tx1"/>
                        </a:solidFill>
                        <a:effectLst/>
                        <a:latin typeface="Calibri" panose="020F0502020204030204" pitchFamily="34" charset="0"/>
                      </a:endParaRPr>
                    </a:p>
                  </a:txBody>
                  <a:tcPr marL="72000" marR="36000" marT="4803" marB="0" anchor="b">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tcPr>
                </a:tc>
                <a:tc>
                  <a:txBody>
                    <a:bodyPr/>
                    <a:lstStyle/>
                    <a:p>
                      <a:pPr algn="ctr" rtl="0" fontAlgn="b"/>
                      <a:endParaRPr lang="tr-TR" sz="1350" b="0" i="0" u="none" strike="noStrike" dirty="0">
                        <a:solidFill>
                          <a:srgbClr val="000000"/>
                        </a:solidFill>
                        <a:effectLst/>
                        <a:latin typeface="Calibri" panose="020F0502020204030204" pitchFamily="34" charset="0"/>
                      </a:endParaRPr>
                    </a:p>
                  </a:txBody>
                  <a:tcPr marL="4803" marR="4803" marT="4803" marB="0" anchor="b">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tcPr>
                </a:tc>
                <a:extLst>
                  <a:ext uri="{0D108BD9-81ED-4DB2-BD59-A6C34878D82A}">
                    <a16:rowId xmlns:a16="http://schemas.microsoft.com/office/drawing/2014/main" val="2499176851"/>
                  </a:ext>
                </a:extLst>
              </a:tr>
              <a:tr h="110531">
                <a:tc>
                  <a:txBody>
                    <a:bodyPr/>
                    <a:lstStyle/>
                    <a:p>
                      <a:pPr algn="l" rtl="0" fontAlgn="b"/>
                      <a:r>
                        <a:rPr lang="tr-TR" sz="1350" u="none" strike="noStrike" dirty="0">
                          <a:solidFill>
                            <a:schemeClr val="tx1"/>
                          </a:solidFill>
                          <a:effectLst/>
                        </a:rPr>
                        <a:t>Okçuluk Tesisleri</a:t>
                      </a:r>
                      <a:endParaRPr lang="tr-TR" sz="1350" b="0" i="0" u="none" strike="noStrike" dirty="0">
                        <a:solidFill>
                          <a:schemeClr val="tx1"/>
                        </a:solidFill>
                        <a:effectLst/>
                        <a:latin typeface="Calibri" panose="020F0502020204030204" pitchFamily="34" charset="0"/>
                      </a:endParaRPr>
                    </a:p>
                  </a:txBody>
                  <a:tcPr marL="72000" marR="36000" marT="4803" marB="0" anchor="b">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tcPr>
                </a:tc>
                <a:tc>
                  <a:txBody>
                    <a:bodyPr/>
                    <a:lstStyle/>
                    <a:p>
                      <a:pPr algn="ctr" rtl="0" fontAlgn="b"/>
                      <a:endParaRPr lang="tr-TR" sz="1350" b="0" i="0" u="none" strike="noStrike" dirty="0">
                        <a:solidFill>
                          <a:srgbClr val="000000"/>
                        </a:solidFill>
                        <a:effectLst/>
                        <a:latin typeface="Calibri" panose="020F0502020204030204" pitchFamily="34" charset="0"/>
                      </a:endParaRPr>
                    </a:p>
                  </a:txBody>
                  <a:tcPr marL="4803" marR="4803" marT="4803" marB="0" anchor="b">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tcPr>
                </a:tc>
                <a:extLst>
                  <a:ext uri="{0D108BD9-81ED-4DB2-BD59-A6C34878D82A}">
                    <a16:rowId xmlns:a16="http://schemas.microsoft.com/office/drawing/2014/main" val="3108149918"/>
                  </a:ext>
                </a:extLst>
              </a:tr>
              <a:tr h="142348">
                <a:tc>
                  <a:txBody>
                    <a:bodyPr/>
                    <a:lstStyle/>
                    <a:p>
                      <a:pPr algn="l" rtl="0" fontAlgn="b"/>
                      <a:r>
                        <a:rPr lang="tr-TR" sz="1350" u="none" strike="noStrike" dirty="0" err="1">
                          <a:solidFill>
                            <a:schemeClr val="tx1"/>
                          </a:solidFill>
                          <a:effectLst/>
                        </a:rPr>
                        <a:t>Ampute</a:t>
                      </a:r>
                      <a:r>
                        <a:rPr lang="tr-TR" sz="1350" u="none" strike="noStrike" dirty="0">
                          <a:solidFill>
                            <a:schemeClr val="tx1"/>
                          </a:solidFill>
                          <a:effectLst/>
                        </a:rPr>
                        <a:t> Futbol Sahası</a:t>
                      </a:r>
                      <a:endParaRPr lang="tr-TR" sz="1350" b="0" i="0" u="none" strike="noStrike" dirty="0">
                        <a:solidFill>
                          <a:schemeClr val="tx1"/>
                        </a:solidFill>
                        <a:effectLst/>
                        <a:latin typeface="Calibri" panose="020F0502020204030204" pitchFamily="34" charset="0"/>
                      </a:endParaRPr>
                    </a:p>
                  </a:txBody>
                  <a:tcPr marL="72000" marR="36000" marT="4803" marB="0" anchor="b">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tcPr>
                </a:tc>
                <a:tc>
                  <a:txBody>
                    <a:bodyPr/>
                    <a:lstStyle/>
                    <a:p>
                      <a:pPr algn="ctr" rtl="0" fontAlgn="b"/>
                      <a:endParaRPr lang="tr-TR" sz="1350" b="0" i="0" u="none" strike="noStrike" dirty="0">
                        <a:solidFill>
                          <a:srgbClr val="000000"/>
                        </a:solidFill>
                        <a:effectLst/>
                        <a:latin typeface="Calibri" panose="020F0502020204030204" pitchFamily="34" charset="0"/>
                      </a:endParaRPr>
                    </a:p>
                  </a:txBody>
                  <a:tcPr marL="4803" marR="4803" marT="4803" marB="0" anchor="b">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tcPr>
                </a:tc>
                <a:extLst>
                  <a:ext uri="{0D108BD9-81ED-4DB2-BD59-A6C34878D82A}">
                    <a16:rowId xmlns:a16="http://schemas.microsoft.com/office/drawing/2014/main" val="2719788439"/>
                  </a:ext>
                </a:extLst>
              </a:tr>
              <a:tr h="137952">
                <a:tc>
                  <a:txBody>
                    <a:bodyPr/>
                    <a:lstStyle/>
                    <a:p>
                      <a:pPr algn="l" rtl="0" fontAlgn="b"/>
                      <a:r>
                        <a:rPr lang="tr-TR" sz="1350" u="none" strike="noStrike" dirty="0">
                          <a:solidFill>
                            <a:schemeClr val="tx1"/>
                          </a:solidFill>
                          <a:effectLst/>
                        </a:rPr>
                        <a:t>Atletizm Pisti</a:t>
                      </a:r>
                      <a:endParaRPr lang="tr-TR" sz="1350" b="0" i="0" u="none" strike="noStrike" dirty="0">
                        <a:solidFill>
                          <a:schemeClr val="tx1"/>
                        </a:solidFill>
                        <a:effectLst/>
                        <a:latin typeface="Calibri" panose="020F0502020204030204" pitchFamily="34" charset="0"/>
                      </a:endParaRPr>
                    </a:p>
                  </a:txBody>
                  <a:tcPr marL="72000" marR="36000" marT="4803" marB="0" anchor="b">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tcPr>
                </a:tc>
                <a:tc>
                  <a:txBody>
                    <a:bodyPr/>
                    <a:lstStyle/>
                    <a:p>
                      <a:pPr algn="ctr" rtl="0" fontAlgn="b"/>
                      <a:endParaRPr lang="tr-TR" sz="1350" b="0" i="0" u="none" strike="noStrike" dirty="0">
                        <a:solidFill>
                          <a:srgbClr val="000000"/>
                        </a:solidFill>
                        <a:effectLst/>
                        <a:latin typeface="Calibri" panose="020F0502020204030204" pitchFamily="34" charset="0"/>
                      </a:endParaRPr>
                    </a:p>
                  </a:txBody>
                  <a:tcPr marL="4803" marR="4803" marT="4803" marB="0" anchor="b">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tcPr>
                </a:tc>
                <a:extLst>
                  <a:ext uri="{0D108BD9-81ED-4DB2-BD59-A6C34878D82A}">
                    <a16:rowId xmlns:a16="http://schemas.microsoft.com/office/drawing/2014/main" val="2312484318"/>
                  </a:ext>
                </a:extLst>
              </a:tr>
              <a:tr h="133555">
                <a:tc>
                  <a:txBody>
                    <a:bodyPr/>
                    <a:lstStyle/>
                    <a:p>
                      <a:pPr algn="l" rtl="0" fontAlgn="b"/>
                      <a:r>
                        <a:rPr lang="tr-TR" sz="1350" u="none" strike="noStrike" dirty="0">
                          <a:solidFill>
                            <a:schemeClr val="tx1"/>
                          </a:solidFill>
                          <a:effectLst/>
                        </a:rPr>
                        <a:t>Kano Tesisleri</a:t>
                      </a:r>
                      <a:endParaRPr lang="tr-TR" sz="1350" b="0" i="0" u="none" strike="noStrike" dirty="0">
                        <a:solidFill>
                          <a:schemeClr val="tx1"/>
                        </a:solidFill>
                        <a:effectLst/>
                        <a:latin typeface="Calibri" panose="020F0502020204030204" pitchFamily="34" charset="0"/>
                      </a:endParaRPr>
                    </a:p>
                  </a:txBody>
                  <a:tcPr marL="72000" marR="36000" marT="4803" marB="0" anchor="b">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tcPr>
                </a:tc>
                <a:tc>
                  <a:txBody>
                    <a:bodyPr/>
                    <a:lstStyle/>
                    <a:p>
                      <a:pPr algn="ctr" rtl="0" fontAlgn="b"/>
                      <a:endParaRPr lang="tr-TR" sz="1350" b="0" i="0" u="none" strike="noStrike" dirty="0">
                        <a:solidFill>
                          <a:srgbClr val="000000"/>
                        </a:solidFill>
                        <a:effectLst/>
                        <a:latin typeface="Calibri" panose="020F0502020204030204" pitchFamily="34" charset="0"/>
                      </a:endParaRPr>
                    </a:p>
                  </a:txBody>
                  <a:tcPr marL="4803" marR="4803" marT="4803" marB="0" anchor="b">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tcPr>
                </a:tc>
                <a:extLst>
                  <a:ext uri="{0D108BD9-81ED-4DB2-BD59-A6C34878D82A}">
                    <a16:rowId xmlns:a16="http://schemas.microsoft.com/office/drawing/2014/main" val="576344786"/>
                  </a:ext>
                </a:extLst>
              </a:tr>
              <a:tr h="192532">
                <a:tc>
                  <a:txBody>
                    <a:bodyPr/>
                    <a:lstStyle/>
                    <a:p>
                      <a:pPr algn="l" rtl="0" fontAlgn="b"/>
                      <a:r>
                        <a:rPr lang="tr-TR" sz="1350" u="none" strike="noStrike" dirty="0">
                          <a:solidFill>
                            <a:schemeClr val="tx1"/>
                          </a:solidFill>
                          <a:effectLst/>
                        </a:rPr>
                        <a:t>Çim Hokeyi Sahası</a:t>
                      </a:r>
                      <a:endParaRPr lang="tr-TR" sz="1350" b="0" i="0" u="none" strike="noStrike" dirty="0">
                        <a:solidFill>
                          <a:schemeClr val="tx1"/>
                        </a:solidFill>
                        <a:effectLst/>
                        <a:latin typeface="Calibri" panose="020F0502020204030204" pitchFamily="34" charset="0"/>
                      </a:endParaRPr>
                    </a:p>
                  </a:txBody>
                  <a:tcPr marL="72000" marR="36000" marT="4803" marB="0" anchor="b">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tcPr>
                </a:tc>
                <a:tc>
                  <a:txBody>
                    <a:bodyPr/>
                    <a:lstStyle/>
                    <a:p>
                      <a:pPr algn="ctr" rtl="0" fontAlgn="b"/>
                      <a:endParaRPr lang="tr-TR" sz="1350" b="0" i="0" u="none" strike="noStrike" dirty="0">
                        <a:solidFill>
                          <a:srgbClr val="000000"/>
                        </a:solidFill>
                        <a:effectLst/>
                        <a:latin typeface="Calibri" panose="020F0502020204030204" pitchFamily="34" charset="0"/>
                      </a:endParaRPr>
                    </a:p>
                  </a:txBody>
                  <a:tcPr marL="4803" marR="4803" marT="4803" marB="0" anchor="b">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tcPr>
                </a:tc>
                <a:extLst>
                  <a:ext uri="{0D108BD9-81ED-4DB2-BD59-A6C34878D82A}">
                    <a16:rowId xmlns:a16="http://schemas.microsoft.com/office/drawing/2014/main" val="567043593"/>
                  </a:ext>
                </a:extLst>
              </a:tr>
              <a:tr h="160975">
                <a:tc>
                  <a:txBody>
                    <a:bodyPr/>
                    <a:lstStyle/>
                    <a:p>
                      <a:pPr algn="l" rtl="0" fontAlgn="b"/>
                      <a:r>
                        <a:rPr lang="tr-TR" sz="1350" u="none" strike="noStrike" dirty="0">
                          <a:solidFill>
                            <a:schemeClr val="tx1"/>
                          </a:solidFill>
                          <a:effectLst/>
                        </a:rPr>
                        <a:t>Plaj Voleybolu Tesisi</a:t>
                      </a:r>
                      <a:endParaRPr lang="tr-TR" sz="1350" b="0" i="0" u="none" strike="noStrike" dirty="0">
                        <a:solidFill>
                          <a:schemeClr val="tx1"/>
                        </a:solidFill>
                        <a:effectLst/>
                        <a:latin typeface="Calibri" panose="020F0502020204030204" pitchFamily="34" charset="0"/>
                      </a:endParaRPr>
                    </a:p>
                  </a:txBody>
                  <a:tcPr marL="72000" marR="36000" marT="4803" marB="0" anchor="b">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tcPr>
                </a:tc>
                <a:tc>
                  <a:txBody>
                    <a:bodyPr/>
                    <a:lstStyle/>
                    <a:p>
                      <a:pPr algn="ctr" rtl="0" fontAlgn="b"/>
                      <a:endParaRPr lang="tr-TR" sz="1350" b="0" i="0" u="none" strike="noStrike" dirty="0">
                        <a:solidFill>
                          <a:srgbClr val="000000"/>
                        </a:solidFill>
                        <a:effectLst/>
                        <a:latin typeface="Calibri" panose="020F0502020204030204" pitchFamily="34" charset="0"/>
                      </a:endParaRPr>
                    </a:p>
                  </a:txBody>
                  <a:tcPr marL="4803" marR="4803" marT="4803" marB="0" anchor="b">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tcPr>
                </a:tc>
                <a:extLst>
                  <a:ext uri="{0D108BD9-81ED-4DB2-BD59-A6C34878D82A}">
                    <a16:rowId xmlns:a16="http://schemas.microsoft.com/office/drawing/2014/main" val="4095289316"/>
                  </a:ext>
                </a:extLst>
              </a:tr>
              <a:tr h="201845">
                <a:tc>
                  <a:txBody>
                    <a:bodyPr/>
                    <a:lstStyle/>
                    <a:p>
                      <a:pPr algn="l" rtl="0" fontAlgn="b"/>
                      <a:r>
                        <a:rPr lang="tr-TR" sz="1350" u="none" strike="noStrike" dirty="0">
                          <a:solidFill>
                            <a:schemeClr val="tx1"/>
                          </a:solidFill>
                          <a:effectLst/>
                        </a:rPr>
                        <a:t>Yurt Binaları (kiralık dahil-47 Blok)</a:t>
                      </a:r>
                      <a:endParaRPr lang="tr-TR" sz="1350" b="0" i="0" u="none" strike="noStrike" dirty="0">
                        <a:solidFill>
                          <a:schemeClr val="tx1"/>
                        </a:solidFill>
                        <a:effectLst/>
                        <a:latin typeface="Calibri" panose="020F0502020204030204" pitchFamily="34" charset="0"/>
                      </a:endParaRPr>
                    </a:p>
                  </a:txBody>
                  <a:tcPr marL="72000" marR="36000" marT="4803" marB="0" anchor="b">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tcPr>
                </a:tc>
                <a:tc>
                  <a:txBody>
                    <a:bodyPr/>
                    <a:lstStyle/>
                    <a:p>
                      <a:pPr algn="ctr" rtl="0" fontAlgn="b"/>
                      <a:endParaRPr lang="tr-TR" sz="1350" b="0" i="0" u="none" strike="noStrike" dirty="0">
                        <a:solidFill>
                          <a:srgbClr val="000000"/>
                        </a:solidFill>
                        <a:effectLst/>
                        <a:latin typeface="Calibri" panose="020F0502020204030204" pitchFamily="34" charset="0"/>
                      </a:endParaRPr>
                    </a:p>
                  </a:txBody>
                  <a:tcPr marL="4803" marR="4803" marT="4803" marB="0" anchor="b">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tcPr>
                </a:tc>
                <a:extLst>
                  <a:ext uri="{0D108BD9-81ED-4DB2-BD59-A6C34878D82A}">
                    <a16:rowId xmlns:a16="http://schemas.microsoft.com/office/drawing/2014/main" val="2705292102"/>
                  </a:ext>
                </a:extLst>
              </a:tr>
              <a:tr h="197449">
                <a:tc>
                  <a:txBody>
                    <a:bodyPr/>
                    <a:lstStyle/>
                    <a:p>
                      <a:pPr algn="l" rtl="0" fontAlgn="b"/>
                      <a:r>
                        <a:rPr lang="tr-TR" sz="1350" u="none" strike="noStrike" dirty="0">
                          <a:effectLst/>
                        </a:rPr>
                        <a:t>Jimnastik Salonu</a:t>
                      </a:r>
                      <a:endParaRPr lang="tr-TR" sz="1350" b="0" i="0" u="none" strike="noStrike" dirty="0">
                        <a:solidFill>
                          <a:srgbClr val="000000"/>
                        </a:solidFill>
                        <a:effectLst/>
                        <a:latin typeface="Calibri" panose="020F0502020204030204" pitchFamily="34" charset="0"/>
                      </a:endParaRPr>
                    </a:p>
                  </a:txBody>
                  <a:tcPr marL="72000" marR="36000" marT="4803" marB="0" anchor="b">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tcPr>
                </a:tc>
                <a:tc>
                  <a:txBody>
                    <a:bodyPr/>
                    <a:lstStyle/>
                    <a:p>
                      <a:pPr algn="ctr" rtl="0" fontAlgn="b"/>
                      <a:endParaRPr lang="tr-TR" sz="1350" b="0" i="0" u="none" strike="noStrike" dirty="0">
                        <a:solidFill>
                          <a:srgbClr val="000000"/>
                        </a:solidFill>
                        <a:effectLst/>
                        <a:latin typeface="Calibri" panose="020F0502020204030204" pitchFamily="34" charset="0"/>
                      </a:endParaRPr>
                    </a:p>
                  </a:txBody>
                  <a:tcPr marL="4803" marR="4803" marT="4803" marB="0" anchor="b">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tcPr>
                </a:tc>
                <a:extLst>
                  <a:ext uri="{0D108BD9-81ED-4DB2-BD59-A6C34878D82A}">
                    <a16:rowId xmlns:a16="http://schemas.microsoft.com/office/drawing/2014/main" val="10021"/>
                  </a:ext>
                </a:extLst>
              </a:tr>
              <a:tr h="116227">
                <a:tc>
                  <a:txBody>
                    <a:bodyPr/>
                    <a:lstStyle/>
                    <a:p>
                      <a:pPr algn="l" rtl="0" fontAlgn="b"/>
                      <a:r>
                        <a:rPr lang="tr-TR" sz="1350" u="none" strike="noStrike" dirty="0">
                          <a:effectLst/>
                        </a:rPr>
                        <a:t>Spor Salonu İnşaatı</a:t>
                      </a:r>
                      <a:endParaRPr lang="tr-TR" sz="1350" b="0" i="0" u="none" strike="noStrike" dirty="0">
                        <a:solidFill>
                          <a:srgbClr val="000000"/>
                        </a:solidFill>
                        <a:effectLst/>
                        <a:latin typeface="Calibri" panose="020F0502020204030204" pitchFamily="34" charset="0"/>
                      </a:endParaRPr>
                    </a:p>
                  </a:txBody>
                  <a:tcPr marL="72000" marR="36000" marT="4803" marB="0" anchor="b">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tcPr>
                </a:tc>
                <a:tc>
                  <a:txBody>
                    <a:bodyPr/>
                    <a:lstStyle/>
                    <a:p>
                      <a:pPr algn="ctr" rtl="0" fontAlgn="b"/>
                      <a:endParaRPr lang="tr-TR" sz="1350" b="0" i="0" u="none" strike="noStrike" dirty="0">
                        <a:solidFill>
                          <a:srgbClr val="000000"/>
                        </a:solidFill>
                        <a:effectLst/>
                        <a:latin typeface="Calibri" panose="020F0502020204030204" pitchFamily="34" charset="0"/>
                      </a:endParaRPr>
                    </a:p>
                  </a:txBody>
                  <a:tcPr marL="4803" marR="4803" marT="4803" marB="0" anchor="b">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tcPr>
                </a:tc>
                <a:extLst>
                  <a:ext uri="{0D108BD9-81ED-4DB2-BD59-A6C34878D82A}">
                    <a16:rowId xmlns:a16="http://schemas.microsoft.com/office/drawing/2014/main" val="850836717"/>
                  </a:ext>
                </a:extLst>
              </a:tr>
              <a:tr h="235937">
                <a:tc>
                  <a:txBody>
                    <a:bodyPr/>
                    <a:lstStyle/>
                    <a:p>
                      <a:pPr algn="l" rtl="0" fontAlgn="b"/>
                      <a:r>
                        <a:rPr lang="tr-TR" sz="1350" b="0" i="0" u="none" strike="noStrike" dirty="0">
                          <a:solidFill>
                            <a:srgbClr val="000000"/>
                          </a:solidFill>
                          <a:effectLst/>
                          <a:latin typeface="Calibri" panose="020F0502020204030204" pitchFamily="34" charset="0"/>
                        </a:rPr>
                        <a:t>Butik</a:t>
                      </a:r>
                      <a:r>
                        <a:rPr lang="tr-TR" sz="1350" b="0" i="0" u="none" strike="noStrike" baseline="0" dirty="0">
                          <a:solidFill>
                            <a:srgbClr val="000000"/>
                          </a:solidFill>
                          <a:effectLst/>
                          <a:latin typeface="Calibri" panose="020F0502020204030204" pitchFamily="34" charset="0"/>
                        </a:rPr>
                        <a:t> Spor Salonları ve G.M. İnşaatları</a:t>
                      </a:r>
                      <a:endParaRPr lang="tr-TR" sz="1350" b="0" i="0" u="none" strike="noStrike" dirty="0">
                        <a:solidFill>
                          <a:srgbClr val="000000"/>
                        </a:solidFill>
                        <a:effectLst/>
                        <a:latin typeface="Calibri" panose="020F0502020204030204" pitchFamily="34" charset="0"/>
                      </a:endParaRPr>
                    </a:p>
                  </a:txBody>
                  <a:tcPr marL="72000" marR="36000" marT="4803" marB="0" anchor="b">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tcPr>
                </a:tc>
                <a:tc>
                  <a:txBody>
                    <a:bodyPr/>
                    <a:lstStyle/>
                    <a:p>
                      <a:pPr algn="ctr" rtl="0" fontAlgn="b"/>
                      <a:endParaRPr lang="tr-TR" sz="1350" b="0" i="0" u="none" strike="noStrike" dirty="0">
                        <a:solidFill>
                          <a:srgbClr val="000000"/>
                        </a:solidFill>
                        <a:effectLst/>
                        <a:latin typeface="Calibri" panose="020F0502020204030204" pitchFamily="34" charset="0"/>
                      </a:endParaRPr>
                    </a:p>
                  </a:txBody>
                  <a:tcPr marL="4803" marR="4803" marT="4803" marB="0" anchor="b">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tcPr>
                </a:tc>
                <a:extLst>
                  <a:ext uri="{0D108BD9-81ED-4DB2-BD59-A6C34878D82A}">
                    <a16:rowId xmlns:a16="http://schemas.microsoft.com/office/drawing/2014/main" val="211279437"/>
                  </a:ext>
                </a:extLst>
              </a:tr>
              <a:tr h="235937">
                <a:tc>
                  <a:txBody>
                    <a:bodyPr/>
                    <a:lstStyle/>
                    <a:p>
                      <a:pPr marL="0" indent="0" algn="l" rtl="0" fontAlgn="b"/>
                      <a:r>
                        <a:rPr lang="tr-TR" sz="1350" b="0" i="0" u="none" strike="noStrike" dirty="0">
                          <a:solidFill>
                            <a:srgbClr val="000000"/>
                          </a:solidFill>
                          <a:effectLst/>
                          <a:latin typeface="Calibri" panose="020F0502020204030204" pitchFamily="34" charset="0"/>
                        </a:rPr>
                        <a:t>Antalya Olimpik Yüzme Havuzu İnşaatı</a:t>
                      </a:r>
                    </a:p>
                  </a:txBody>
                  <a:tcPr marL="72000" marR="36000" marT="4803" marB="0" anchor="b">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tcPr>
                </a:tc>
                <a:tc>
                  <a:txBody>
                    <a:bodyPr/>
                    <a:lstStyle/>
                    <a:p>
                      <a:pPr algn="ctr" rtl="0" fontAlgn="b"/>
                      <a:endParaRPr lang="tr-TR" sz="1350" b="0" i="0" u="none" strike="noStrike" dirty="0">
                        <a:solidFill>
                          <a:srgbClr val="000000"/>
                        </a:solidFill>
                        <a:effectLst/>
                        <a:latin typeface="Calibri" panose="020F0502020204030204" pitchFamily="34" charset="0"/>
                      </a:endParaRPr>
                    </a:p>
                  </a:txBody>
                  <a:tcPr marL="4803" marR="4803" marT="4803" marB="0" anchor="b">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tcPr>
                </a:tc>
                <a:extLst>
                  <a:ext uri="{0D108BD9-81ED-4DB2-BD59-A6C34878D82A}">
                    <a16:rowId xmlns:a16="http://schemas.microsoft.com/office/drawing/2014/main" val="1294489694"/>
                  </a:ext>
                </a:extLst>
              </a:tr>
              <a:tr h="235937">
                <a:tc>
                  <a:txBody>
                    <a:bodyPr/>
                    <a:lstStyle/>
                    <a:p>
                      <a:pPr marL="0" indent="0" algn="l" rtl="0" fontAlgn="b"/>
                      <a:r>
                        <a:rPr lang="tr-TR" sz="1350" b="0" i="0" u="none" strike="noStrike" dirty="0">
                          <a:solidFill>
                            <a:srgbClr val="000000"/>
                          </a:solidFill>
                          <a:effectLst/>
                          <a:latin typeface="Calibri" panose="020F0502020204030204" pitchFamily="34" charset="0"/>
                        </a:rPr>
                        <a:t>Manavgat Modüler Yurt İnşaatı</a:t>
                      </a:r>
                    </a:p>
                  </a:txBody>
                  <a:tcPr marL="72000" marR="36000" marT="4803" marB="0" anchor="b">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tcPr>
                </a:tc>
                <a:tc>
                  <a:txBody>
                    <a:bodyPr/>
                    <a:lstStyle/>
                    <a:p>
                      <a:pPr algn="ctr" rtl="0" fontAlgn="b"/>
                      <a:endParaRPr lang="tr-TR" sz="1350" b="0" i="0" u="none" strike="noStrike" dirty="0">
                        <a:solidFill>
                          <a:srgbClr val="000000"/>
                        </a:solidFill>
                        <a:effectLst/>
                        <a:latin typeface="Calibri" panose="020F0502020204030204" pitchFamily="34" charset="0"/>
                      </a:endParaRPr>
                    </a:p>
                  </a:txBody>
                  <a:tcPr marL="4803" marR="4803" marT="4803" marB="0" anchor="b">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tcPr>
                </a:tc>
                <a:extLst>
                  <a:ext uri="{0D108BD9-81ED-4DB2-BD59-A6C34878D82A}">
                    <a16:rowId xmlns:a16="http://schemas.microsoft.com/office/drawing/2014/main" val="1555052195"/>
                  </a:ext>
                </a:extLst>
              </a:tr>
            </a:tbl>
          </a:graphicData>
        </a:graphic>
      </p:graphicFrame>
      <p:pic>
        <p:nvPicPr>
          <p:cNvPr id="17" name="Resim 16">
            <a:extLst>
              <a:ext uri="{FF2B5EF4-FFF2-40B4-BE49-F238E27FC236}">
                <a16:creationId xmlns:a16="http://schemas.microsoft.com/office/drawing/2014/main" id="{43DBA833-B731-4D0B-8B0F-AA2276C3CE68}"/>
              </a:ext>
            </a:extLst>
          </p:cNvPr>
          <p:cNvPicPr>
            <a:picLocks noChangeAspect="1"/>
          </p:cNvPicPr>
          <p:nvPr/>
        </p:nvPicPr>
        <p:blipFill>
          <a:blip r:embed="rId6"/>
          <a:stretch>
            <a:fillRect/>
          </a:stretch>
        </p:blipFill>
        <p:spPr>
          <a:xfrm>
            <a:off x="11491244" y="6123266"/>
            <a:ext cx="700756" cy="680734"/>
          </a:xfrm>
          <a:prstGeom prst="rect">
            <a:avLst/>
          </a:prstGeom>
        </p:spPr>
      </p:pic>
    </p:spTree>
    <p:extLst>
      <p:ext uri="{BB962C8B-B14F-4D97-AF65-F5344CB8AC3E}">
        <p14:creationId xmlns:p14="http://schemas.microsoft.com/office/powerpoint/2010/main" val="20928930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Dikdörtgen 14"/>
          <p:cNvSpPr/>
          <p:nvPr/>
        </p:nvSpPr>
        <p:spPr>
          <a:xfrm>
            <a:off x="4811164" y="0"/>
            <a:ext cx="7380000" cy="82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3200" b="1" i="1" u="none" strike="noStrike" kern="1200" cap="none" spc="0" normalizeH="0" baseline="0" noProof="0" dirty="0">
                <a:ln>
                  <a:noFill/>
                </a:ln>
                <a:solidFill>
                  <a:srgbClr val="A50021"/>
                </a:solidFill>
                <a:effectLst/>
                <a:uLnTx/>
                <a:uFillTx/>
                <a:latin typeface="Calibri"/>
                <a:ea typeface="+mn-ea"/>
                <a:cs typeface="+mn-cs"/>
              </a:rPr>
              <a:t>Gençlik Merkezleri </a:t>
            </a:r>
          </a:p>
        </p:txBody>
      </p:sp>
      <p:sp>
        <p:nvSpPr>
          <p:cNvPr id="16" name="Dikdörtgen 5"/>
          <p:cNvSpPr/>
          <p:nvPr/>
        </p:nvSpPr>
        <p:spPr>
          <a:xfrm>
            <a:off x="0" y="0"/>
            <a:ext cx="5400000" cy="828000"/>
          </a:xfrm>
          <a:custGeom>
            <a:avLst/>
            <a:gdLst>
              <a:gd name="connsiteX0" fmla="*/ 0 w 4579374"/>
              <a:gd name="connsiteY0" fmla="*/ 0 h 942190"/>
              <a:gd name="connsiteX1" fmla="*/ 4579374 w 4579374"/>
              <a:gd name="connsiteY1" fmla="*/ 0 h 942190"/>
              <a:gd name="connsiteX2" fmla="*/ 4579374 w 4579374"/>
              <a:gd name="connsiteY2" fmla="*/ 942190 h 942190"/>
              <a:gd name="connsiteX3" fmla="*/ 0 w 4579374"/>
              <a:gd name="connsiteY3" fmla="*/ 942190 h 942190"/>
              <a:gd name="connsiteX4" fmla="*/ 0 w 4579374"/>
              <a:gd name="connsiteY4" fmla="*/ 0 h 942190"/>
              <a:gd name="connsiteX0" fmla="*/ 0 w 4579374"/>
              <a:gd name="connsiteY0" fmla="*/ 0 h 942190"/>
              <a:gd name="connsiteX1" fmla="*/ 4579374 w 4579374"/>
              <a:gd name="connsiteY1" fmla="*/ 0 h 942190"/>
              <a:gd name="connsiteX2" fmla="*/ 4070555 w 4579374"/>
              <a:gd name="connsiteY2" fmla="*/ 942190 h 942190"/>
              <a:gd name="connsiteX3" fmla="*/ 0 w 4579374"/>
              <a:gd name="connsiteY3" fmla="*/ 942190 h 942190"/>
              <a:gd name="connsiteX4" fmla="*/ 0 w 4579374"/>
              <a:gd name="connsiteY4" fmla="*/ 0 h 9421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9374" h="942190">
                <a:moveTo>
                  <a:pt x="0" y="0"/>
                </a:moveTo>
                <a:lnTo>
                  <a:pt x="4579374" y="0"/>
                </a:lnTo>
                <a:lnTo>
                  <a:pt x="4070555" y="942190"/>
                </a:lnTo>
                <a:lnTo>
                  <a:pt x="0" y="942190"/>
                </a:lnTo>
                <a:lnTo>
                  <a:pt x="0" y="0"/>
                </a:lnTo>
                <a:close/>
              </a:path>
            </a:pathLst>
          </a:custGeom>
          <a:gradFill>
            <a:gsLst>
              <a:gs pos="0">
                <a:srgbClr val="A82843">
                  <a:shade val="30000"/>
                  <a:satMod val="115000"/>
                </a:srgbClr>
              </a:gs>
              <a:gs pos="50000">
                <a:srgbClr val="A82843">
                  <a:shade val="67500"/>
                  <a:satMod val="115000"/>
                </a:srgbClr>
              </a:gs>
              <a:gs pos="100000">
                <a:srgbClr val="A82843">
                  <a:shade val="100000"/>
                  <a:satMod val="115000"/>
                </a:srgbClr>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3600" b="1" i="1" u="none" strike="noStrike" kern="1200" cap="none" spc="0" normalizeH="0" baseline="0" noProof="0" dirty="0">
                <a:ln>
                  <a:noFill/>
                </a:ln>
                <a:solidFill>
                  <a:prstClr val="white"/>
                </a:solidFill>
                <a:effectLst/>
                <a:uLnTx/>
                <a:uFillTx/>
                <a:latin typeface="Calibri"/>
                <a:ea typeface="+mn-ea"/>
                <a:cs typeface="+mn-cs"/>
              </a:rPr>
              <a:t> GENÇLİK VE SPOR</a:t>
            </a:r>
          </a:p>
        </p:txBody>
      </p:sp>
      <p:pic>
        <p:nvPicPr>
          <p:cNvPr id="61" name="Resim 6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56000" y="6228000"/>
            <a:ext cx="584073" cy="576000"/>
          </a:xfrm>
          <a:prstGeom prst="rect">
            <a:avLst/>
          </a:prstGeom>
        </p:spPr>
      </p:pic>
      <p:graphicFrame>
        <p:nvGraphicFramePr>
          <p:cNvPr id="74" name="Tablo 73">
            <a:extLst>
              <a:ext uri="{FF2B5EF4-FFF2-40B4-BE49-F238E27FC236}">
                <a16:creationId xmlns:a16="http://schemas.microsoft.com/office/drawing/2014/main" id="{D1D56462-7FAE-4E48-95D4-48FF24FD2221}"/>
              </a:ext>
            </a:extLst>
          </p:cNvPr>
          <p:cNvGraphicFramePr>
            <a:graphicFrameLocks noGrp="1"/>
          </p:cNvGraphicFramePr>
          <p:nvPr>
            <p:extLst>
              <p:ext uri="{D42A27DB-BD31-4B8C-83A1-F6EECF244321}">
                <p14:modId xmlns:p14="http://schemas.microsoft.com/office/powerpoint/2010/main" val="1532366187"/>
              </p:ext>
            </p:extLst>
          </p:nvPr>
        </p:nvGraphicFramePr>
        <p:xfrm>
          <a:off x="955496" y="1537948"/>
          <a:ext cx="10376899" cy="3221941"/>
        </p:xfrm>
        <a:graphic>
          <a:graphicData uri="http://schemas.openxmlformats.org/drawingml/2006/table">
            <a:tbl>
              <a:tblPr>
                <a:tableStyleId>{2D5ABB26-0587-4C30-8999-92F81FD0307C}</a:tableStyleId>
              </a:tblPr>
              <a:tblGrid>
                <a:gridCol w="4134089">
                  <a:extLst>
                    <a:ext uri="{9D8B030D-6E8A-4147-A177-3AD203B41FA5}">
                      <a16:colId xmlns:a16="http://schemas.microsoft.com/office/drawing/2014/main" val="2983706298"/>
                    </a:ext>
                  </a:extLst>
                </a:gridCol>
                <a:gridCol w="1570007">
                  <a:extLst>
                    <a:ext uri="{9D8B030D-6E8A-4147-A177-3AD203B41FA5}">
                      <a16:colId xmlns:a16="http://schemas.microsoft.com/office/drawing/2014/main" val="2352230862"/>
                    </a:ext>
                  </a:extLst>
                </a:gridCol>
                <a:gridCol w="1557601">
                  <a:extLst>
                    <a:ext uri="{9D8B030D-6E8A-4147-A177-3AD203B41FA5}">
                      <a16:colId xmlns:a16="http://schemas.microsoft.com/office/drawing/2014/main" val="3013855437"/>
                    </a:ext>
                  </a:extLst>
                </a:gridCol>
                <a:gridCol w="1557601">
                  <a:extLst>
                    <a:ext uri="{9D8B030D-6E8A-4147-A177-3AD203B41FA5}">
                      <a16:colId xmlns:a16="http://schemas.microsoft.com/office/drawing/2014/main" val="1180978628"/>
                    </a:ext>
                  </a:extLst>
                </a:gridCol>
                <a:gridCol w="1557601">
                  <a:extLst>
                    <a:ext uri="{9D8B030D-6E8A-4147-A177-3AD203B41FA5}">
                      <a16:colId xmlns:a16="http://schemas.microsoft.com/office/drawing/2014/main" val="1854624107"/>
                    </a:ext>
                  </a:extLst>
                </a:gridCol>
              </a:tblGrid>
              <a:tr h="420008">
                <a:tc>
                  <a:txBody>
                    <a:bodyPr/>
                    <a:lstStyle/>
                    <a:p>
                      <a:pPr algn="ctr" fontAlgn="b"/>
                      <a:r>
                        <a:rPr lang="tr-TR" sz="1600" b="1" i="0" u="none" strike="noStrike" dirty="0">
                          <a:solidFill>
                            <a:srgbClr val="000000"/>
                          </a:solidFill>
                          <a:effectLst/>
                          <a:latin typeface="Calibri" panose="020F0502020204030204" pitchFamily="34" charset="0"/>
                        </a:rPr>
                        <a:t>Gençlik Merkezi</a:t>
                      </a:r>
                    </a:p>
                  </a:txBody>
                  <a:tcPr marL="9525" marR="9525" marT="9525" marB="0" anchor="ctr">
                    <a:lnL w="12700" cap="flat" cmpd="sng" algn="ctr">
                      <a:solidFill>
                        <a:schemeClr val="accent1">
                          <a:lumMod val="60000"/>
                          <a:lumOff val="40000"/>
                        </a:schemeClr>
                      </a:solidFill>
                      <a:prstDash val="sysDot"/>
                      <a:round/>
                      <a:headEnd type="none" w="med" len="med"/>
                      <a:tailEnd type="none" w="med" len="med"/>
                    </a:lnL>
                    <a:lnR w="12700" cap="flat" cmpd="sng" algn="ctr">
                      <a:solidFill>
                        <a:schemeClr val="accent1">
                          <a:lumMod val="60000"/>
                          <a:lumOff val="40000"/>
                        </a:schemeClr>
                      </a:solidFill>
                      <a:prstDash val="sysDot"/>
                      <a:round/>
                      <a:headEnd type="none" w="med" len="med"/>
                      <a:tailEnd type="none" w="med" len="med"/>
                    </a:lnR>
                    <a:lnT w="28575" cap="flat" cmpd="sng" algn="ctr">
                      <a:solidFill>
                        <a:schemeClr val="accent1">
                          <a:lumMod val="75000"/>
                        </a:schemeClr>
                      </a:solidFill>
                      <a:prstDash val="solid"/>
                      <a:round/>
                      <a:headEnd type="none" w="med" len="med"/>
                      <a:tailEnd type="none" w="med" len="med"/>
                    </a:lnT>
                    <a:lnB w="28575" cap="flat" cmpd="sng" algn="ctr">
                      <a:solidFill>
                        <a:schemeClr val="accent1">
                          <a:lumMod val="75000"/>
                        </a:schemeClr>
                      </a:solidFill>
                      <a:prstDash val="solid"/>
                      <a:round/>
                      <a:headEnd type="none" w="med" len="med"/>
                      <a:tailEnd type="none" w="med" len="med"/>
                    </a:lnB>
                    <a:solidFill>
                      <a:schemeClr val="accent1">
                        <a:lumMod val="20000"/>
                        <a:lumOff val="80000"/>
                      </a:schemeClr>
                    </a:solidFill>
                  </a:tcPr>
                </a:tc>
                <a:tc>
                  <a:txBody>
                    <a:bodyPr/>
                    <a:lstStyle/>
                    <a:p>
                      <a:pPr algn="ctr" fontAlgn="b"/>
                      <a:r>
                        <a:rPr lang="tr-TR" sz="1600" b="1" u="none" strike="noStrike" dirty="0">
                          <a:effectLst/>
                        </a:rPr>
                        <a:t>İlçe</a:t>
                      </a:r>
                      <a:endParaRPr lang="tr-TR" sz="1600" b="1"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accent1">
                          <a:lumMod val="60000"/>
                          <a:lumOff val="40000"/>
                        </a:schemeClr>
                      </a:solidFill>
                      <a:prstDash val="sysDot"/>
                      <a:round/>
                      <a:headEnd type="none" w="med" len="med"/>
                      <a:tailEnd type="none" w="med" len="med"/>
                    </a:lnL>
                    <a:lnR w="12700" cap="flat" cmpd="sng" algn="ctr">
                      <a:solidFill>
                        <a:schemeClr val="accent1">
                          <a:lumMod val="60000"/>
                          <a:lumOff val="40000"/>
                        </a:schemeClr>
                      </a:solidFill>
                      <a:prstDash val="sysDot"/>
                      <a:round/>
                      <a:headEnd type="none" w="med" len="med"/>
                      <a:tailEnd type="none" w="med" len="med"/>
                    </a:lnR>
                    <a:lnT w="28575" cap="flat" cmpd="sng" algn="ctr">
                      <a:solidFill>
                        <a:schemeClr val="accent1">
                          <a:lumMod val="75000"/>
                        </a:schemeClr>
                      </a:solidFill>
                      <a:prstDash val="solid"/>
                      <a:round/>
                      <a:headEnd type="none" w="med" len="med"/>
                      <a:tailEnd type="none" w="med" len="med"/>
                    </a:lnT>
                    <a:lnB w="28575" cap="flat" cmpd="sng" algn="ctr">
                      <a:solidFill>
                        <a:schemeClr val="accent1">
                          <a:lumMod val="75000"/>
                        </a:schemeClr>
                      </a:solidFill>
                      <a:prstDash val="solid"/>
                      <a:round/>
                      <a:headEnd type="none" w="med" len="med"/>
                      <a:tailEnd type="none" w="med" len="med"/>
                    </a:lnB>
                    <a:solidFill>
                      <a:schemeClr val="accent1">
                        <a:lumMod val="20000"/>
                        <a:lumOff val="80000"/>
                      </a:schemeClr>
                    </a:solidFill>
                  </a:tcPr>
                </a:tc>
                <a:tc>
                  <a:txBody>
                    <a:bodyPr/>
                    <a:lstStyle/>
                    <a:p>
                      <a:pPr algn="ctr" fontAlgn="b"/>
                      <a:r>
                        <a:rPr lang="tr-TR" sz="1600" b="1" i="0" u="none" strike="noStrike" dirty="0">
                          <a:solidFill>
                            <a:srgbClr val="000000"/>
                          </a:solidFill>
                          <a:effectLst/>
                          <a:latin typeface="Calibri" panose="020F0502020204030204" pitchFamily="34" charset="0"/>
                        </a:rPr>
                        <a:t>Kadın Üye</a:t>
                      </a:r>
                    </a:p>
                  </a:txBody>
                  <a:tcPr marL="9525" marR="9525" marT="9525" marB="0" anchor="ctr">
                    <a:lnL w="12700" cap="flat" cmpd="sng" algn="ctr">
                      <a:solidFill>
                        <a:schemeClr val="accent1">
                          <a:lumMod val="60000"/>
                          <a:lumOff val="40000"/>
                        </a:schemeClr>
                      </a:solidFill>
                      <a:prstDash val="sysDot"/>
                      <a:round/>
                      <a:headEnd type="none" w="med" len="med"/>
                      <a:tailEnd type="none" w="med" len="med"/>
                    </a:lnL>
                    <a:lnR w="12700" cap="flat" cmpd="sng" algn="ctr">
                      <a:solidFill>
                        <a:schemeClr val="accent1">
                          <a:lumMod val="60000"/>
                          <a:lumOff val="40000"/>
                        </a:schemeClr>
                      </a:solidFill>
                      <a:prstDash val="sysDot"/>
                      <a:round/>
                      <a:headEnd type="none" w="med" len="med"/>
                      <a:tailEnd type="none" w="med" len="med"/>
                    </a:lnR>
                    <a:lnT w="28575" cap="flat" cmpd="sng" algn="ctr">
                      <a:solidFill>
                        <a:schemeClr val="accent1">
                          <a:lumMod val="75000"/>
                        </a:schemeClr>
                      </a:solidFill>
                      <a:prstDash val="solid"/>
                      <a:round/>
                      <a:headEnd type="none" w="med" len="med"/>
                      <a:tailEnd type="none" w="med" len="med"/>
                    </a:lnT>
                    <a:lnB w="28575" cap="flat" cmpd="sng" algn="ctr">
                      <a:solidFill>
                        <a:schemeClr val="accent1">
                          <a:lumMod val="75000"/>
                        </a:schemeClr>
                      </a:solidFill>
                      <a:prstDash val="solid"/>
                      <a:round/>
                      <a:headEnd type="none" w="med" len="med"/>
                      <a:tailEnd type="none" w="med" len="med"/>
                    </a:lnB>
                    <a:solidFill>
                      <a:schemeClr val="accent1">
                        <a:lumMod val="20000"/>
                        <a:lumOff val="80000"/>
                      </a:schemeClr>
                    </a:solidFill>
                  </a:tcPr>
                </a:tc>
                <a:tc>
                  <a:txBody>
                    <a:bodyPr/>
                    <a:lstStyle/>
                    <a:p>
                      <a:pPr algn="ctr" fontAlgn="b"/>
                      <a:r>
                        <a:rPr lang="tr-TR" sz="1600" b="1" i="0" u="none" strike="noStrike" dirty="0">
                          <a:solidFill>
                            <a:srgbClr val="000000"/>
                          </a:solidFill>
                          <a:effectLst/>
                          <a:latin typeface="Calibri" panose="020F0502020204030204" pitchFamily="34" charset="0"/>
                        </a:rPr>
                        <a:t>Erkek Üye</a:t>
                      </a:r>
                    </a:p>
                  </a:txBody>
                  <a:tcPr marL="9525" marR="9525" marT="9525" marB="0" anchor="ctr">
                    <a:lnL w="12700" cap="flat" cmpd="sng" algn="ctr">
                      <a:solidFill>
                        <a:schemeClr val="accent1">
                          <a:lumMod val="60000"/>
                          <a:lumOff val="40000"/>
                        </a:schemeClr>
                      </a:solidFill>
                      <a:prstDash val="sysDot"/>
                      <a:round/>
                      <a:headEnd type="none" w="med" len="med"/>
                      <a:tailEnd type="none" w="med" len="med"/>
                    </a:lnL>
                    <a:lnR w="12700" cap="flat" cmpd="sng" algn="ctr">
                      <a:solidFill>
                        <a:schemeClr val="accent1">
                          <a:lumMod val="60000"/>
                          <a:lumOff val="40000"/>
                        </a:schemeClr>
                      </a:solidFill>
                      <a:prstDash val="sysDot"/>
                      <a:round/>
                      <a:headEnd type="none" w="med" len="med"/>
                      <a:tailEnd type="none" w="med" len="med"/>
                    </a:lnR>
                    <a:lnT w="28575" cap="flat" cmpd="sng" algn="ctr">
                      <a:solidFill>
                        <a:schemeClr val="accent1">
                          <a:lumMod val="75000"/>
                        </a:schemeClr>
                      </a:solidFill>
                      <a:prstDash val="solid"/>
                      <a:round/>
                      <a:headEnd type="none" w="med" len="med"/>
                      <a:tailEnd type="none" w="med" len="med"/>
                    </a:lnT>
                    <a:lnB w="28575" cap="flat" cmpd="sng" algn="ctr">
                      <a:solidFill>
                        <a:schemeClr val="accent1">
                          <a:lumMod val="75000"/>
                        </a:schemeClr>
                      </a:solidFill>
                      <a:prstDash val="solid"/>
                      <a:round/>
                      <a:headEnd type="none" w="med" len="med"/>
                      <a:tailEnd type="none" w="med" len="med"/>
                    </a:lnB>
                    <a:solidFill>
                      <a:schemeClr val="accent1">
                        <a:lumMod val="20000"/>
                        <a:lumOff val="80000"/>
                      </a:schemeClr>
                    </a:solidFill>
                  </a:tcPr>
                </a:tc>
                <a:tc>
                  <a:txBody>
                    <a:bodyPr/>
                    <a:lstStyle/>
                    <a:p>
                      <a:pPr algn="ctr" fontAlgn="b"/>
                      <a:r>
                        <a:rPr lang="tr-TR" sz="1600" b="1" i="0" u="none" strike="noStrike" dirty="0">
                          <a:solidFill>
                            <a:srgbClr val="000000"/>
                          </a:solidFill>
                          <a:effectLst/>
                          <a:latin typeface="Calibri" panose="020F0502020204030204" pitchFamily="34" charset="0"/>
                        </a:rPr>
                        <a:t>Toplam Üye</a:t>
                      </a:r>
                    </a:p>
                  </a:txBody>
                  <a:tcPr marL="9525" marR="9525" marT="9525" marB="0" anchor="ctr">
                    <a:lnL w="12700" cap="flat" cmpd="sng" algn="ctr">
                      <a:solidFill>
                        <a:schemeClr val="accent1">
                          <a:lumMod val="60000"/>
                          <a:lumOff val="40000"/>
                        </a:schemeClr>
                      </a:solidFill>
                      <a:prstDash val="sysDot"/>
                      <a:round/>
                      <a:headEnd type="none" w="med" len="med"/>
                      <a:tailEnd type="none" w="med" len="med"/>
                    </a:lnL>
                    <a:lnR w="12700" cap="flat" cmpd="sng" algn="ctr">
                      <a:solidFill>
                        <a:schemeClr val="accent1">
                          <a:lumMod val="60000"/>
                          <a:lumOff val="40000"/>
                        </a:schemeClr>
                      </a:solidFill>
                      <a:prstDash val="sysDot"/>
                      <a:round/>
                      <a:headEnd type="none" w="med" len="med"/>
                      <a:tailEnd type="none" w="med" len="med"/>
                    </a:lnR>
                    <a:lnT w="28575" cap="flat" cmpd="sng" algn="ctr">
                      <a:solidFill>
                        <a:schemeClr val="accent1">
                          <a:lumMod val="75000"/>
                        </a:schemeClr>
                      </a:solidFill>
                      <a:prstDash val="solid"/>
                      <a:round/>
                      <a:headEnd type="none" w="med" len="med"/>
                      <a:tailEnd type="none" w="med" len="med"/>
                    </a:lnT>
                    <a:lnB w="28575" cap="flat" cmpd="sng" algn="ctr">
                      <a:solidFill>
                        <a:schemeClr val="accent1">
                          <a:lumMod val="75000"/>
                        </a:schemeClr>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630536129"/>
                  </a:ext>
                </a:extLst>
              </a:tr>
              <a:tr h="320445">
                <a:tc>
                  <a:txBody>
                    <a:bodyPr/>
                    <a:lstStyle/>
                    <a:p>
                      <a:pPr algn="l" fontAlgn="b"/>
                      <a:endParaRPr lang="tr-TR" sz="1400" b="0" i="0" u="none" strike="noStrike" dirty="0">
                        <a:solidFill>
                          <a:srgbClr val="000000"/>
                        </a:solidFill>
                        <a:effectLst/>
                        <a:latin typeface="Calibri" panose="020F0502020204030204" pitchFamily="34" charset="0"/>
                      </a:endParaRPr>
                    </a:p>
                  </a:txBody>
                  <a:tcPr marL="72000" marR="9525" marT="9525" marB="0" anchor="ctr">
                    <a:lnL w="12700" cap="flat" cmpd="sng" algn="ctr">
                      <a:solidFill>
                        <a:schemeClr val="accent1">
                          <a:lumMod val="60000"/>
                          <a:lumOff val="40000"/>
                        </a:schemeClr>
                      </a:solidFill>
                      <a:prstDash val="sysDot"/>
                      <a:round/>
                      <a:headEnd type="none" w="med" len="med"/>
                      <a:tailEnd type="none" w="med" len="med"/>
                    </a:lnL>
                    <a:lnR w="12700" cap="flat" cmpd="sng" algn="ctr">
                      <a:solidFill>
                        <a:schemeClr val="accent1">
                          <a:lumMod val="60000"/>
                          <a:lumOff val="40000"/>
                        </a:schemeClr>
                      </a:solidFill>
                      <a:prstDash val="sysDot"/>
                      <a:round/>
                      <a:headEnd type="none" w="med" len="med"/>
                      <a:tailEnd type="none" w="med" len="med"/>
                    </a:lnR>
                    <a:lnT w="28575" cap="flat" cmpd="sng" algn="ctr">
                      <a:solidFill>
                        <a:schemeClr val="accent1">
                          <a:lumMod val="75000"/>
                        </a:schemeClr>
                      </a:solidFill>
                      <a:prstDash val="solid"/>
                      <a:round/>
                      <a:headEnd type="none" w="med" len="med"/>
                      <a:tailEnd type="none" w="med" len="med"/>
                    </a:lnT>
                    <a:lnB w="12700" cap="flat" cmpd="sng" algn="ctr">
                      <a:solidFill>
                        <a:schemeClr val="accent1">
                          <a:lumMod val="60000"/>
                          <a:lumOff val="40000"/>
                        </a:schemeClr>
                      </a:solidFill>
                      <a:prstDash val="sysDot"/>
                      <a:round/>
                      <a:headEnd type="none" w="med" len="med"/>
                      <a:tailEnd type="none" w="med" len="med"/>
                    </a:lnB>
                    <a:solidFill>
                      <a:schemeClr val="bg1"/>
                    </a:solidFill>
                  </a:tcPr>
                </a:tc>
                <a:tc>
                  <a:txBody>
                    <a:bodyPr/>
                    <a:lstStyle/>
                    <a:p>
                      <a:pPr algn="ctr" fontAlgn="b"/>
                      <a:endParaRPr lang="tr-TR" sz="1400" b="0" i="0" u="none" strike="noStrike" dirty="0">
                        <a:solidFill>
                          <a:srgbClr val="000000"/>
                        </a:solidFill>
                        <a:effectLst/>
                        <a:latin typeface="Calibri" panose="020F0502020204030204" pitchFamily="34" charset="0"/>
                      </a:endParaRPr>
                    </a:p>
                  </a:txBody>
                  <a:tcPr marL="72000" marR="9525" marT="9525" marB="0" anchor="ctr">
                    <a:lnL w="12700" cap="flat" cmpd="sng" algn="ctr">
                      <a:solidFill>
                        <a:schemeClr val="accent1">
                          <a:lumMod val="60000"/>
                          <a:lumOff val="40000"/>
                        </a:schemeClr>
                      </a:solidFill>
                      <a:prstDash val="sysDot"/>
                      <a:round/>
                      <a:headEnd type="none" w="med" len="med"/>
                      <a:tailEnd type="none" w="med" len="med"/>
                    </a:lnL>
                    <a:lnR w="12700" cap="flat" cmpd="sng" algn="ctr">
                      <a:solidFill>
                        <a:schemeClr val="accent1">
                          <a:lumMod val="60000"/>
                          <a:lumOff val="40000"/>
                        </a:schemeClr>
                      </a:solidFill>
                      <a:prstDash val="sysDot"/>
                      <a:round/>
                      <a:headEnd type="none" w="med" len="med"/>
                      <a:tailEnd type="none" w="med" len="med"/>
                    </a:lnR>
                    <a:lnT w="28575" cap="flat" cmpd="sng" algn="ctr">
                      <a:solidFill>
                        <a:schemeClr val="accent1">
                          <a:lumMod val="75000"/>
                        </a:schemeClr>
                      </a:solidFill>
                      <a:prstDash val="solid"/>
                      <a:round/>
                      <a:headEnd type="none" w="med" len="med"/>
                      <a:tailEnd type="none" w="med" len="med"/>
                    </a:lnT>
                    <a:lnB w="12700" cap="flat" cmpd="sng" algn="ctr">
                      <a:solidFill>
                        <a:schemeClr val="accent1">
                          <a:lumMod val="60000"/>
                          <a:lumOff val="40000"/>
                        </a:schemeClr>
                      </a:solidFill>
                      <a:prstDash val="sysDot"/>
                      <a:round/>
                      <a:headEnd type="none" w="med" len="med"/>
                      <a:tailEnd type="none" w="med" len="med"/>
                    </a:lnB>
                    <a:solidFill>
                      <a:schemeClr val="bg1"/>
                    </a:solidFill>
                  </a:tcPr>
                </a:tc>
                <a:tc>
                  <a:txBody>
                    <a:bodyPr/>
                    <a:lstStyle/>
                    <a:p>
                      <a:pPr algn="r" fontAlgn="b"/>
                      <a:endParaRPr lang="tr-TR" sz="1400" b="0" i="0" u="none" strike="noStrike" dirty="0">
                        <a:solidFill>
                          <a:srgbClr val="000000"/>
                        </a:solidFill>
                        <a:effectLst/>
                        <a:latin typeface="Calibri" panose="020F0502020204030204" pitchFamily="34" charset="0"/>
                      </a:endParaRPr>
                    </a:p>
                  </a:txBody>
                  <a:tcPr marL="9525" marR="504000" marT="9525" marB="0" anchor="ctr">
                    <a:lnL w="12700" cap="flat" cmpd="sng" algn="ctr">
                      <a:solidFill>
                        <a:schemeClr val="accent1">
                          <a:lumMod val="60000"/>
                          <a:lumOff val="40000"/>
                        </a:schemeClr>
                      </a:solidFill>
                      <a:prstDash val="sysDot"/>
                      <a:round/>
                      <a:headEnd type="none" w="med" len="med"/>
                      <a:tailEnd type="none" w="med" len="med"/>
                    </a:lnL>
                    <a:lnR w="12700" cap="flat" cmpd="sng" algn="ctr">
                      <a:solidFill>
                        <a:schemeClr val="accent1">
                          <a:lumMod val="60000"/>
                          <a:lumOff val="40000"/>
                        </a:schemeClr>
                      </a:solidFill>
                      <a:prstDash val="sysDot"/>
                      <a:round/>
                      <a:headEnd type="none" w="med" len="med"/>
                      <a:tailEnd type="none" w="med" len="med"/>
                    </a:lnR>
                    <a:lnT w="28575" cap="flat" cmpd="sng" algn="ctr">
                      <a:solidFill>
                        <a:schemeClr val="accent1">
                          <a:lumMod val="75000"/>
                        </a:schemeClr>
                      </a:solidFill>
                      <a:prstDash val="solid"/>
                      <a:round/>
                      <a:headEnd type="none" w="med" len="med"/>
                      <a:tailEnd type="none" w="med" len="med"/>
                    </a:lnT>
                    <a:lnB w="12700" cap="flat" cmpd="sng" algn="ctr">
                      <a:solidFill>
                        <a:schemeClr val="accent1">
                          <a:lumMod val="60000"/>
                          <a:lumOff val="40000"/>
                        </a:schemeClr>
                      </a:solidFill>
                      <a:prstDash val="sysDot"/>
                      <a:round/>
                      <a:headEnd type="none" w="med" len="med"/>
                      <a:tailEnd type="none" w="med" len="med"/>
                    </a:lnB>
                    <a:solidFill>
                      <a:schemeClr val="bg1"/>
                    </a:solidFill>
                  </a:tcPr>
                </a:tc>
                <a:tc>
                  <a:txBody>
                    <a:bodyPr/>
                    <a:lstStyle/>
                    <a:p>
                      <a:pPr algn="r" fontAlgn="b"/>
                      <a:endParaRPr lang="tr-TR" sz="1400" b="0" i="0" u="none" strike="noStrike" dirty="0">
                        <a:solidFill>
                          <a:srgbClr val="000000"/>
                        </a:solidFill>
                        <a:effectLst/>
                        <a:latin typeface="Calibri" panose="020F0502020204030204" pitchFamily="34" charset="0"/>
                      </a:endParaRPr>
                    </a:p>
                  </a:txBody>
                  <a:tcPr marL="9525" marR="504000" marT="9525" marB="0" anchor="ctr">
                    <a:lnL w="12700" cap="flat" cmpd="sng" algn="ctr">
                      <a:solidFill>
                        <a:schemeClr val="accent1">
                          <a:lumMod val="60000"/>
                          <a:lumOff val="40000"/>
                        </a:schemeClr>
                      </a:solidFill>
                      <a:prstDash val="sysDot"/>
                      <a:round/>
                      <a:headEnd type="none" w="med" len="med"/>
                      <a:tailEnd type="none" w="med" len="med"/>
                    </a:lnL>
                    <a:lnR w="12700" cap="flat" cmpd="sng" algn="ctr">
                      <a:solidFill>
                        <a:schemeClr val="accent1">
                          <a:lumMod val="60000"/>
                          <a:lumOff val="40000"/>
                        </a:schemeClr>
                      </a:solidFill>
                      <a:prstDash val="sysDot"/>
                      <a:round/>
                      <a:headEnd type="none" w="med" len="med"/>
                      <a:tailEnd type="none" w="med" len="med"/>
                    </a:lnR>
                    <a:lnT w="28575" cap="flat" cmpd="sng" algn="ctr">
                      <a:solidFill>
                        <a:schemeClr val="accent1">
                          <a:lumMod val="75000"/>
                        </a:schemeClr>
                      </a:solidFill>
                      <a:prstDash val="solid"/>
                      <a:round/>
                      <a:headEnd type="none" w="med" len="med"/>
                      <a:tailEnd type="none" w="med" len="med"/>
                    </a:lnT>
                    <a:lnB w="12700" cap="flat" cmpd="sng" algn="ctr">
                      <a:solidFill>
                        <a:schemeClr val="accent1">
                          <a:lumMod val="60000"/>
                          <a:lumOff val="40000"/>
                        </a:schemeClr>
                      </a:solidFill>
                      <a:prstDash val="sysDot"/>
                      <a:round/>
                      <a:headEnd type="none" w="med" len="med"/>
                      <a:tailEnd type="none" w="med" len="med"/>
                    </a:lnB>
                    <a:solidFill>
                      <a:schemeClr val="bg1"/>
                    </a:solidFill>
                  </a:tcPr>
                </a:tc>
                <a:tc>
                  <a:txBody>
                    <a:bodyPr/>
                    <a:lstStyle/>
                    <a:p>
                      <a:pPr algn="r" fontAlgn="b"/>
                      <a:endParaRPr lang="tr-TR" sz="1400" b="0" i="0" u="none" strike="noStrike" dirty="0">
                        <a:solidFill>
                          <a:srgbClr val="000000"/>
                        </a:solidFill>
                        <a:effectLst/>
                        <a:latin typeface="Calibri" panose="020F0502020204030204" pitchFamily="34" charset="0"/>
                      </a:endParaRPr>
                    </a:p>
                  </a:txBody>
                  <a:tcPr marL="9525" marR="504000" marT="9525" marB="0" anchor="ctr">
                    <a:lnL w="12700" cap="flat" cmpd="sng" algn="ctr">
                      <a:solidFill>
                        <a:schemeClr val="accent1">
                          <a:lumMod val="60000"/>
                          <a:lumOff val="40000"/>
                        </a:schemeClr>
                      </a:solidFill>
                      <a:prstDash val="sysDot"/>
                      <a:round/>
                      <a:headEnd type="none" w="med" len="med"/>
                      <a:tailEnd type="none" w="med" len="med"/>
                    </a:lnL>
                    <a:lnR w="12700" cap="flat" cmpd="sng" algn="ctr">
                      <a:solidFill>
                        <a:schemeClr val="accent1">
                          <a:lumMod val="60000"/>
                          <a:lumOff val="40000"/>
                        </a:schemeClr>
                      </a:solidFill>
                      <a:prstDash val="sysDot"/>
                      <a:round/>
                      <a:headEnd type="none" w="med" len="med"/>
                      <a:tailEnd type="none" w="med" len="med"/>
                    </a:lnR>
                    <a:lnT w="28575" cap="flat" cmpd="sng" algn="ctr">
                      <a:solidFill>
                        <a:schemeClr val="accent1">
                          <a:lumMod val="75000"/>
                        </a:schemeClr>
                      </a:solidFill>
                      <a:prstDash val="solid"/>
                      <a:round/>
                      <a:headEnd type="none" w="med" len="med"/>
                      <a:tailEnd type="none" w="med" len="med"/>
                    </a:lnT>
                    <a:lnB w="12700" cap="flat" cmpd="sng" algn="ctr">
                      <a:solidFill>
                        <a:schemeClr val="accent1">
                          <a:lumMod val="60000"/>
                          <a:lumOff val="40000"/>
                        </a:schemeClr>
                      </a:solidFill>
                      <a:prstDash val="sysDot"/>
                      <a:round/>
                      <a:headEnd type="none" w="med" len="med"/>
                      <a:tailEnd type="none" w="med" len="med"/>
                    </a:lnB>
                    <a:solidFill>
                      <a:schemeClr val="bg1"/>
                    </a:solidFill>
                  </a:tcPr>
                </a:tc>
                <a:extLst>
                  <a:ext uri="{0D108BD9-81ED-4DB2-BD59-A6C34878D82A}">
                    <a16:rowId xmlns:a16="http://schemas.microsoft.com/office/drawing/2014/main" val="1356115354"/>
                  </a:ext>
                </a:extLst>
              </a:tr>
              <a:tr h="310186">
                <a:tc>
                  <a:txBody>
                    <a:bodyPr/>
                    <a:lstStyle/>
                    <a:p>
                      <a:pPr algn="l" fontAlgn="b"/>
                      <a:endParaRPr lang="tr-TR" sz="1400" b="0" i="0" u="none" strike="noStrike" dirty="0">
                        <a:solidFill>
                          <a:srgbClr val="000000"/>
                        </a:solidFill>
                        <a:effectLst/>
                        <a:latin typeface="Calibri" panose="020F0502020204030204" pitchFamily="34" charset="0"/>
                      </a:endParaRPr>
                    </a:p>
                  </a:txBody>
                  <a:tcPr marL="72000" marR="9525" marT="9525" marB="0" anchor="ctr">
                    <a:lnL w="12700" cap="flat" cmpd="sng" algn="ctr">
                      <a:solidFill>
                        <a:schemeClr val="accent1">
                          <a:lumMod val="60000"/>
                          <a:lumOff val="40000"/>
                        </a:schemeClr>
                      </a:solidFill>
                      <a:prstDash val="sysDot"/>
                      <a:round/>
                      <a:headEnd type="none" w="med" len="med"/>
                      <a:tailEnd type="none" w="med" len="med"/>
                    </a:lnL>
                    <a:lnR w="12700" cap="flat" cmpd="sng" algn="ctr">
                      <a:solidFill>
                        <a:schemeClr val="accent1">
                          <a:lumMod val="60000"/>
                          <a:lumOff val="40000"/>
                        </a:schemeClr>
                      </a:solidFill>
                      <a:prstDash val="sysDot"/>
                      <a:round/>
                      <a:headEnd type="none" w="med" len="med"/>
                      <a:tailEnd type="none" w="med" len="med"/>
                    </a:lnR>
                    <a:lnT w="12700" cap="flat" cmpd="sng" algn="ctr">
                      <a:solidFill>
                        <a:schemeClr val="accent1">
                          <a:lumMod val="60000"/>
                          <a:lumOff val="40000"/>
                        </a:schemeClr>
                      </a:solidFill>
                      <a:prstDash val="sysDot"/>
                      <a:round/>
                      <a:headEnd type="none" w="med" len="med"/>
                      <a:tailEnd type="none" w="med" len="med"/>
                    </a:lnT>
                    <a:lnB w="12700" cap="flat" cmpd="sng" algn="ctr">
                      <a:solidFill>
                        <a:schemeClr val="accent1">
                          <a:lumMod val="60000"/>
                          <a:lumOff val="40000"/>
                        </a:schemeClr>
                      </a:solidFill>
                      <a:prstDash val="sysDot"/>
                      <a:round/>
                      <a:headEnd type="none" w="med" len="med"/>
                      <a:tailEnd type="none" w="med" len="med"/>
                    </a:lnB>
                    <a:solidFill>
                      <a:schemeClr val="bg1"/>
                    </a:solidFill>
                  </a:tcPr>
                </a:tc>
                <a:tc>
                  <a:txBody>
                    <a:bodyPr/>
                    <a:lstStyle/>
                    <a:p>
                      <a:pPr algn="ctr" fontAlgn="b"/>
                      <a:endParaRPr lang="tr-TR" sz="1400" b="0" i="0" u="none" strike="noStrike" dirty="0">
                        <a:solidFill>
                          <a:srgbClr val="000000"/>
                        </a:solidFill>
                        <a:effectLst/>
                        <a:latin typeface="Calibri" panose="020F0502020204030204" pitchFamily="34" charset="0"/>
                      </a:endParaRPr>
                    </a:p>
                  </a:txBody>
                  <a:tcPr marL="72000" marR="9525" marT="9525" marB="0" anchor="ctr">
                    <a:lnL w="12700" cap="flat" cmpd="sng" algn="ctr">
                      <a:solidFill>
                        <a:schemeClr val="accent1">
                          <a:lumMod val="60000"/>
                          <a:lumOff val="40000"/>
                        </a:schemeClr>
                      </a:solidFill>
                      <a:prstDash val="sysDot"/>
                      <a:round/>
                      <a:headEnd type="none" w="med" len="med"/>
                      <a:tailEnd type="none" w="med" len="med"/>
                    </a:lnL>
                    <a:lnR w="12700" cap="flat" cmpd="sng" algn="ctr">
                      <a:solidFill>
                        <a:schemeClr val="accent1">
                          <a:lumMod val="60000"/>
                          <a:lumOff val="40000"/>
                        </a:schemeClr>
                      </a:solidFill>
                      <a:prstDash val="sysDot"/>
                      <a:round/>
                      <a:headEnd type="none" w="med" len="med"/>
                      <a:tailEnd type="none" w="med" len="med"/>
                    </a:lnR>
                    <a:lnT w="12700" cap="flat" cmpd="sng" algn="ctr">
                      <a:solidFill>
                        <a:schemeClr val="accent1">
                          <a:lumMod val="60000"/>
                          <a:lumOff val="40000"/>
                        </a:schemeClr>
                      </a:solidFill>
                      <a:prstDash val="sysDot"/>
                      <a:round/>
                      <a:headEnd type="none" w="med" len="med"/>
                      <a:tailEnd type="none" w="med" len="med"/>
                    </a:lnT>
                    <a:lnB w="12700" cap="flat" cmpd="sng" algn="ctr">
                      <a:solidFill>
                        <a:schemeClr val="accent1">
                          <a:lumMod val="60000"/>
                          <a:lumOff val="40000"/>
                        </a:schemeClr>
                      </a:solidFill>
                      <a:prstDash val="sysDot"/>
                      <a:round/>
                      <a:headEnd type="none" w="med" len="med"/>
                      <a:tailEnd type="none" w="med" len="med"/>
                    </a:lnB>
                    <a:solidFill>
                      <a:schemeClr val="bg1"/>
                    </a:solidFill>
                  </a:tcPr>
                </a:tc>
                <a:tc>
                  <a:txBody>
                    <a:bodyPr/>
                    <a:lstStyle/>
                    <a:p>
                      <a:pPr algn="r" fontAlgn="b"/>
                      <a:endParaRPr lang="tr-TR" sz="1400" b="0" i="0" u="none" strike="noStrike" dirty="0">
                        <a:solidFill>
                          <a:srgbClr val="000000"/>
                        </a:solidFill>
                        <a:effectLst/>
                        <a:latin typeface="Calibri" panose="020F0502020204030204" pitchFamily="34" charset="0"/>
                      </a:endParaRPr>
                    </a:p>
                  </a:txBody>
                  <a:tcPr marL="9525" marR="504000" marT="9525" marB="0" anchor="ctr">
                    <a:lnL w="12700" cap="flat" cmpd="sng" algn="ctr">
                      <a:solidFill>
                        <a:schemeClr val="accent1">
                          <a:lumMod val="60000"/>
                          <a:lumOff val="40000"/>
                        </a:schemeClr>
                      </a:solidFill>
                      <a:prstDash val="sysDot"/>
                      <a:round/>
                      <a:headEnd type="none" w="med" len="med"/>
                      <a:tailEnd type="none" w="med" len="med"/>
                    </a:lnL>
                    <a:lnR w="12700" cap="flat" cmpd="sng" algn="ctr">
                      <a:solidFill>
                        <a:schemeClr val="accent1">
                          <a:lumMod val="60000"/>
                          <a:lumOff val="40000"/>
                        </a:schemeClr>
                      </a:solidFill>
                      <a:prstDash val="sysDot"/>
                      <a:round/>
                      <a:headEnd type="none" w="med" len="med"/>
                      <a:tailEnd type="none" w="med" len="med"/>
                    </a:lnR>
                    <a:lnT w="12700" cap="flat" cmpd="sng" algn="ctr">
                      <a:solidFill>
                        <a:schemeClr val="accent1">
                          <a:lumMod val="60000"/>
                          <a:lumOff val="40000"/>
                        </a:schemeClr>
                      </a:solidFill>
                      <a:prstDash val="sysDot"/>
                      <a:round/>
                      <a:headEnd type="none" w="med" len="med"/>
                      <a:tailEnd type="none" w="med" len="med"/>
                    </a:lnT>
                    <a:lnB w="12700" cap="flat" cmpd="sng" algn="ctr">
                      <a:solidFill>
                        <a:schemeClr val="accent1">
                          <a:lumMod val="60000"/>
                          <a:lumOff val="40000"/>
                        </a:schemeClr>
                      </a:solidFill>
                      <a:prstDash val="sysDot"/>
                      <a:round/>
                      <a:headEnd type="none" w="med" len="med"/>
                      <a:tailEnd type="none" w="med" len="med"/>
                    </a:lnB>
                    <a:solidFill>
                      <a:schemeClr val="bg1"/>
                    </a:solidFill>
                  </a:tcPr>
                </a:tc>
                <a:tc>
                  <a:txBody>
                    <a:bodyPr/>
                    <a:lstStyle/>
                    <a:p>
                      <a:pPr algn="r" fontAlgn="b"/>
                      <a:endParaRPr lang="tr-TR" sz="1400" b="0" i="0" u="none" strike="noStrike" dirty="0">
                        <a:solidFill>
                          <a:srgbClr val="000000"/>
                        </a:solidFill>
                        <a:effectLst/>
                        <a:latin typeface="Calibri" panose="020F0502020204030204" pitchFamily="34" charset="0"/>
                      </a:endParaRPr>
                    </a:p>
                  </a:txBody>
                  <a:tcPr marL="9525" marR="504000" marT="9525" marB="0" anchor="ctr">
                    <a:lnL w="12700" cap="flat" cmpd="sng" algn="ctr">
                      <a:solidFill>
                        <a:schemeClr val="accent1">
                          <a:lumMod val="60000"/>
                          <a:lumOff val="40000"/>
                        </a:schemeClr>
                      </a:solidFill>
                      <a:prstDash val="sysDot"/>
                      <a:round/>
                      <a:headEnd type="none" w="med" len="med"/>
                      <a:tailEnd type="none" w="med" len="med"/>
                    </a:lnL>
                    <a:lnR w="12700" cap="flat" cmpd="sng" algn="ctr">
                      <a:solidFill>
                        <a:schemeClr val="accent1">
                          <a:lumMod val="60000"/>
                          <a:lumOff val="40000"/>
                        </a:schemeClr>
                      </a:solidFill>
                      <a:prstDash val="sysDot"/>
                      <a:round/>
                      <a:headEnd type="none" w="med" len="med"/>
                      <a:tailEnd type="none" w="med" len="med"/>
                    </a:lnR>
                    <a:lnT w="12700" cap="flat" cmpd="sng" algn="ctr">
                      <a:solidFill>
                        <a:schemeClr val="accent1">
                          <a:lumMod val="60000"/>
                          <a:lumOff val="40000"/>
                        </a:schemeClr>
                      </a:solidFill>
                      <a:prstDash val="sysDot"/>
                      <a:round/>
                      <a:headEnd type="none" w="med" len="med"/>
                      <a:tailEnd type="none" w="med" len="med"/>
                    </a:lnT>
                    <a:lnB w="12700" cap="flat" cmpd="sng" algn="ctr">
                      <a:solidFill>
                        <a:schemeClr val="accent1">
                          <a:lumMod val="60000"/>
                          <a:lumOff val="40000"/>
                        </a:schemeClr>
                      </a:solidFill>
                      <a:prstDash val="sysDot"/>
                      <a:round/>
                      <a:headEnd type="none" w="med" len="med"/>
                      <a:tailEnd type="none" w="med" len="med"/>
                    </a:lnB>
                    <a:solidFill>
                      <a:schemeClr val="bg1"/>
                    </a:solidFill>
                  </a:tcPr>
                </a:tc>
                <a:tc>
                  <a:txBody>
                    <a:bodyPr/>
                    <a:lstStyle/>
                    <a:p>
                      <a:pPr algn="r" fontAlgn="b"/>
                      <a:endParaRPr lang="tr-TR" sz="1400" b="0" i="0" u="none" strike="noStrike" dirty="0">
                        <a:solidFill>
                          <a:srgbClr val="000000"/>
                        </a:solidFill>
                        <a:effectLst/>
                        <a:latin typeface="Calibri" panose="020F0502020204030204" pitchFamily="34" charset="0"/>
                      </a:endParaRPr>
                    </a:p>
                  </a:txBody>
                  <a:tcPr marL="9525" marR="504000" marT="9525" marB="0" anchor="ctr">
                    <a:lnL w="12700" cap="flat" cmpd="sng" algn="ctr">
                      <a:solidFill>
                        <a:schemeClr val="accent1">
                          <a:lumMod val="60000"/>
                          <a:lumOff val="40000"/>
                        </a:schemeClr>
                      </a:solidFill>
                      <a:prstDash val="sysDot"/>
                      <a:round/>
                      <a:headEnd type="none" w="med" len="med"/>
                      <a:tailEnd type="none" w="med" len="med"/>
                    </a:lnL>
                    <a:lnR w="12700" cap="flat" cmpd="sng" algn="ctr">
                      <a:solidFill>
                        <a:schemeClr val="accent1">
                          <a:lumMod val="60000"/>
                          <a:lumOff val="40000"/>
                        </a:schemeClr>
                      </a:solidFill>
                      <a:prstDash val="sysDot"/>
                      <a:round/>
                      <a:headEnd type="none" w="med" len="med"/>
                      <a:tailEnd type="none" w="med" len="med"/>
                    </a:lnR>
                    <a:lnT w="12700" cap="flat" cmpd="sng" algn="ctr">
                      <a:solidFill>
                        <a:schemeClr val="accent1">
                          <a:lumMod val="60000"/>
                          <a:lumOff val="40000"/>
                        </a:schemeClr>
                      </a:solidFill>
                      <a:prstDash val="sysDot"/>
                      <a:round/>
                      <a:headEnd type="none" w="med" len="med"/>
                      <a:tailEnd type="none" w="med" len="med"/>
                    </a:lnT>
                    <a:lnB w="12700" cap="flat" cmpd="sng" algn="ctr">
                      <a:solidFill>
                        <a:schemeClr val="accent1">
                          <a:lumMod val="60000"/>
                          <a:lumOff val="40000"/>
                        </a:schemeClr>
                      </a:solidFill>
                      <a:prstDash val="sysDot"/>
                      <a:round/>
                      <a:headEnd type="none" w="med" len="med"/>
                      <a:tailEnd type="none" w="med" len="med"/>
                    </a:lnB>
                    <a:solidFill>
                      <a:schemeClr val="bg1"/>
                    </a:solidFill>
                  </a:tcPr>
                </a:tc>
                <a:extLst>
                  <a:ext uri="{0D108BD9-81ED-4DB2-BD59-A6C34878D82A}">
                    <a16:rowId xmlns:a16="http://schemas.microsoft.com/office/drawing/2014/main" val="3098623742"/>
                  </a:ext>
                </a:extLst>
              </a:tr>
              <a:tr h="31018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endParaRPr lang="tr-TR" sz="1400" b="0" i="0" u="none" strike="noStrike" dirty="0">
                        <a:solidFill>
                          <a:srgbClr val="000000"/>
                        </a:solidFill>
                        <a:effectLst/>
                        <a:latin typeface="Calibri" panose="020F0502020204030204" pitchFamily="34" charset="0"/>
                      </a:endParaRPr>
                    </a:p>
                  </a:txBody>
                  <a:tcPr marL="72000" marR="9525" marT="9525" marB="0" anchor="ctr">
                    <a:lnL w="12700" cap="flat" cmpd="sng" algn="ctr">
                      <a:solidFill>
                        <a:schemeClr val="accent1">
                          <a:lumMod val="60000"/>
                          <a:lumOff val="40000"/>
                        </a:schemeClr>
                      </a:solidFill>
                      <a:prstDash val="sysDot"/>
                      <a:round/>
                      <a:headEnd type="none" w="med" len="med"/>
                      <a:tailEnd type="none" w="med" len="med"/>
                    </a:lnL>
                    <a:lnR w="12700" cap="flat" cmpd="sng" algn="ctr">
                      <a:solidFill>
                        <a:schemeClr val="accent1">
                          <a:lumMod val="60000"/>
                          <a:lumOff val="40000"/>
                        </a:schemeClr>
                      </a:solidFill>
                      <a:prstDash val="sysDot"/>
                      <a:round/>
                      <a:headEnd type="none" w="med" len="med"/>
                      <a:tailEnd type="none" w="med" len="med"/>
                    </a:lnR>
                    <a:lnT w="12700" cap="flat" cmpd="sng" algn="ctr">
                      <a:solidFill>
                        <a:schemeClr val="accent1">
                          <a:lumMod val="60000"/>
                          <a:lumOff val="40000"/>
                        </a:schemeClr>
                      </a:solidFill>
                      <a:prstDash val="sysDot"/>
                      <a:round/>
                      <a:headEnd type="none" w="med" len="med"/>
                      <a:tailEnd type="none" w="med" len="med"/>
                    </a:lnT>
                    <a:lnB w="12700" cap="flat" cmpd="sng" algn="ctr">
                      <a:solidFill>
                        <a:schemeClr val="accent1">
                          <a:lumMod val="60000"/>
                          <a:lumOff val="40000"/>
                        </a:schemeClr>
                      </a:solidFill>
                      <a:prstDash val="sysDot"/>
                      <a:round/>
                      <a:headEnd type="none" w="med" len="med"/>
                      <a:tailEnd type="none" w="med" len="med"/>
                    </a:lnB>
                    <a:solidFill>
                      <a:schemeClr val="bg1"/>
                    </a:solidFill>
                  </a:tcPr>
                </a:tc>
                <a:tc>
                  <a:txBody>
                    <a:bodyPr/>
                    <a:lstStyle/>
                    <a:p>
                      <a:pPr algn="ctr" fontAlgn="b"/>
                      <a:endParaRPr lang="tr-TR" sz="1400" b="0" i="0" u="none" strike="noStrike" dirty="0">
                        <a:solidFill>
                          <a:srgbClr val="000000"/>
                        </a:solidFill>
                        <a:effectLst/>
                        <a:latin typeface="Calibri" panose="020F0502020204030204" pitchFamily="34" charset="0"/>
                      </a:endParaRPr>
                    </a:p>
                  </a:txBody>
                  <a:tcPr marL="72000" marR="9525" marT="9525" marB="0" anchor="ctr">
                    <a:lnL w="12700" cap="flat" cmpd="sng" algn="ctr">
                      <a:solidFill>
                        <a:schemeClr val="accent1">
                          <a:lumMod val="60000"/>
                          <a:lumOff val="40000"/>
                        </a:schemeClr>
                      </a:solidFill>
                      <a:prstDash val="sysDot"/>
                      <a:round/>
                      <a:headEnd type="none" w="med" len="med"/>
                      <a:tailEnd type="none" w="med" len="med"/>
                    </a:lnL>
                    <a:lnR w="12700" cap="flat" cmpd="sng" algn="ctr">
                      <a:solidFill>
                        <a:schemeClr val="accent1">
                          <a:lumMod val="60000"/>
                          <a:lumOff val="40000"/>
                        </a:schemeClr>
                      </a:solidFill>
                      <a:prstDash val="sysDot"/>
                      <a:round/>
                      <a:headEnd type="none" w="med" len="med"/>
                      <a:tailEnd type="none" w="med" len="med"/>
                    </a:lnR>
                    <a:lnT w="12700" cap="flat" cmpd="sng" algn="ctr">
                      <a:solidFill>
                        <a:schemeClr val="accent1">
                          <a:lumMod val="60000"/>
                          <a:lumOff val="40000"/>
                        </a:schemeClr>
                      </a:solidFill>
                      <a:prstDash val="sysDot"/>
                      <a:round/>
                      <a:headEnd type="none" w="med" len="med"/>
                      <a:tailEnd type="none" w="med" len="med"/>
                    </a:lnT>
                    <a:lnB w="12700" cap="flat" cmpd="sng" algn="ctr">
                      <a:solidFill>
                        <a:schemeClr val="accent1">
                          <a:lumMod val="60000"/>
                          <a:lumOff val="40000"/>
                        </a:schemeClr>
                      </a:solidFill>
                      <a:prstDash val="sysDot"/>
                      <a:round/>
                      <a:headEnd type="none" w="med" len="med"/>
                      <a:tailEnd type="none" w="med" len="med"/>
                    </a:lnB>
                    <a:solidFill>
                      <a:schemeClr val="bg1"/>
                    </a:solidFill>
                  </a:tcPr>
                </a:tc>
                <a:tc>
                  <a:txBody>
                    <a:bodyPr/>
                    <a:lstStyle/>
                    <a:p>
                      <a:pPr algn="r" fontAlgn="b"/>
                      <a:endParaRPr lang="tr-TR" sz="1400" b="0" i="0" u="none" strike="noStrike" dirty="0">
                        <a:solidFill>
                          <a:srgbClr val="000000"/>
                        </a:solidFill>
                        <a:effectLst/>
                        <a:latin typeface="Calibri" panose="020F0502020204030204" pitchFamily="34" charset="0"/>
                      </a:endParaRPr>
                    </a:p>
                  </a:txBody>
                  <a:tcPr marL="9525" marR="504000" marT="9525" marB="0" anchor="ctr">
                    <a:lnL w="12700" cap="flat" cmpd="sng" algn="ctr">
                      <a:solidFill>
                        <a:schemeClr val="accent1">
                          <a:lumMod val="60000"/>
                          <a:lumOff val="40000"/>
                        </a:schemeClr>
                      </a:solidFill>
                      <a:prstDash val="sysDot"/>
                      <a:round/>
                      <a:headEnd type="none" w="med" len="med"/>
                      <a:tailEnd type="none" w="med" len="med"/>
                    </a:lnL>
                    <a:lnR w="12700" cap="flat" cmpd="sng" algn="ctr">
                      <a:solidFill>
                        <a:schemeClr val="accent1">
                          <a:lumMod val="60000"/>
                          <a:lumOff val="40000"/>
                        </a:schemeClr>
                      </a:solidFill>
                      <a:prstDash val="sysDot"/>
                      <a:round/>
                      <a:headEnd type="none" w="med" len="med"/>
                      <a:tailEnd type="none" w="med" len="med"/>
                    </a:lnR>
                    <a:lnT w="12700" cap="flat" cmpd="sng" algn="ctr">
                      <a:solidFill>
                        <a:schemeClr val="accent1">
                          <a:lumMod val="60000"/>
                          <a:lumOff val="40000"/>
                        </a:schemeClr>
                      </a:solidFill>
                      <a:prstDash val="sysDot"/>
                      <a:round/>
                      <a:headEnd type="none" w="med" len="med"/>
                      <a:tailEnd type="none" w="med" len="med"/>
                    </a:lnT>
                    <a:lnB w="12700" cap="flat" cmpd="sng" algn="ctr">
                      <a:solidFill>
                        <a:schemeClr val="accent1">
                          <a:lumMod val="60000"/>
                          <a:lumOff val="40000"/>
                        </a:schemeClr>
                      </a:solidFill>
                      <a:prstDash val="sysDot"/>
                      <a:round/>
                      <a:headEnd type="none" w="med" len="med"/>
                      <a:tailEnd type="none" w="med" len="med"/>
                    </a:lnB>
                    <a:solidFill>
                      <a:schemeClr val="bg1"/>
                    </a:solidFill>
                  </a:tcPr>
                </a:tc>
                <a:tc>
                  <a:txBody>
                    <a:bodyPr/>
                    <a:lstStyle/>
                    <a:p>
                      <a:pPr algn="r" fontAlgn="b"/>
                      <a:endParaRPr lang="tr-TR" sz="1400" b="0" i="0" u="none" strike="noStrike" dirty="0">
                        <a:solidFill>
                          <a:srgbClr val="000000"/>
                        </a:solidFill>
                        <a:effectLst/>
                        <a:latin typeface="Calibri" panose="020F0502020204030204" pitchFamily="34" charset="0"/>
                      </a:endParaRPr>
                    </a:p>
                  </a:txBody>
                  <a:tcPr marL="9525" marR="504000" marT="9525" marB="0" anchor="ctr">
                    <a:lnL w="12700" cap="flat" cmpd="sng" algn="ctr">
                      <a:solidFill>
                        <a:schemeClr val="accent1">
                          <a:lumMod val="60000"/>
                          <a:lumOff val="40000"/>
                        </a:schemeClr>
                      </a:solidFill>
                      <a:prstDash val="sysDot"/>
                      <a:round/>
                      <a:headEnd type="none" w="med" len="med"/>
                      <a:tailEnd type="none" w="med" len="med"/>
                    </a:lnL>
                    <a:lnR w="12700" cap="flat" cmpd="sng" algn="ctr">
                      <a:solidFill>
                        <a:schemeClr val="accent1">
                          <a:lumMod val="60000"/>
                          <a:lumOff val="40000"/>
                        </a:schemeClr>
                      </a:solidFill>
                      <a:prstDash val="sysDot"/>
                      <a:round/>
                      <a:headEnd type="none" w="med" len="med"/>
                      <a:tailEnd type="none" w="med" len="med"/>
                    </a:lnR>
                    <a:lnT w="12700" cap="flat" cmpd="sng" algn="ctr">
                      <a:solidFill>
                        <a:schemeClr val="accent1">
                          <a:lumMod val="60000"/>
                          <a:lumOff val="40000"/>
                        </a:schemeClr>
                      </a:solidFill>
                      <a:prstDash val="sysDot"/>
                      <a:round/>
                      <a:headEnd type="none" w="med" len="med"/>
                      <a:tailEnd type="none" w="med" len="med"/>
                    </a:lnT>
                    <a:lnB w="12700" cap="flat" cmpd="sng" algn="ctr">
                      <a:solidFill>
                        <a:schemeClr val="accent1">
                          <a:lumMod val="60000"/>
                          <a:lumOff val="40000"/>
                        </a:schemeClr>
                      </a:solidFill>
                      <a:prstDash val="sysDot"/>
                      <a:round/>
                      <a:headEnd type="none" w="med" len="med"/>
                      <a:tailEnd type="none" w="med" len="med"/>
                    </a:lnB>
                    <a:solidFill>
                      <a:schemeClr val="bg1"/>
                    </a:solidFill>
                  </a:tcPr>
                </a:tc>
                <a:tc>
                  <a:txBody>
                    <a:bodyPr/>
                    <a:lstStyle/>
                    <a:p>
                      <a:pPr algn="r" fontAlgn="b"/>
                      <a:endParaRPr lang="tr-TR" sz="1400" b="0" i="0" u="none" strike="noStrike" dirty="0">
                        <a:solidFill>
                          <a:srgbClr val="000000"/>
                        </a:solidFill>
                        <a:effectLst/>
                        <a:latin typeface="Calibri" panose="020F0502020204030204" pitchFamily="34" charset="0"/>
                      </a:endParaRPr>
                    </a:p>
                  </a:txBody>
                  <a:tcPr marL="9525" marR="504000" marT="9525" marB="0" anchor="ctr">
                    <a:lnL w="12700" cap="flat" cmpd="sng" algn="ctr">
                      <a:solidFill>
                        <a:schemeClr val="accent1">
                          <a:lumMod val="60000"/>
                          <a:lumOff val="40000"/>
                        </a:schemeClr>
                      </a:solidFill>
                      <a:prstDash val="sysDot"/>
                      <a:round/>
                      <a:headEnd type="none" w="med" len="med"/>
                      <a:tailEnd type="none" w="med" len="med"/>
                    </a:lnL>
                    <a:lnR w="12700" cap="flat" cmpd="sng" algn="ctr">
                      <a:solidFill>
                        <a:schemeClr val="accent1">
                          <a:lumMod val="60000"/>
                          <a:lumOff val="40000"/>
                        </a:schemeClr>
                      </a:solidFill>
                      <a:prstDash val="sysDot"/>
                      <a:round/>
                      <a:headEnd type="none" w="med" len="med"/>
                      <a:tailEnd type="none" w="med" len="med"/>
                    </a:lnR>
                    <a:lnT w="12700" cap="flat" cmpd="sng" algn="ctr">
                      <a:solidFill>
                        <a:schemeClr val="accent1">
                          <a:lumMod val="60000"/>
                          <a:lumOff val="40000"/>
                        </a:schemeClr>
                      </a:solidFill>
                      <a:prstDash val="sysDot"/>
                      <a:round/>
                      <a:headEnd type="none" w="med" len="med"/>
                      <a:tailEnd type="none" w="med" len="med"/>
                    </a:lnT>
                    <a:lnB w="12700" cap="flat" cmpd="sng" algn="ctr">
                      <a:solidFill>
                        <a:schemeClr val="accent1">
                          <a:lumMod val="60000"/>
                          <a:lumOff val="40000"/>
                        </a:schemeClr>
                      </a:solidFill>
                      <a:prstDash val="sysDot"/>
                      <a:round/>
                      <a:headEnd type="none" w="med" len="med"/>
                      <a:tailEnd type="none" w="med" len="med"/>
                    </a:lnB>
                    <a:solidFill>
                      <a:schemeClr val="bg1"/>
                    </a:solidFill>
                  </a:tcPr>
                </a:tc>
                <a:extLst>
                  <a:ext uri="{0D108BD9-81ED-4DB2-BD59-A6C34878D82A}">
                    <a16:rowId xmlns:a16="http://schemas.microsoft.com/office/drawing/2014/main" val="2154532023"/>
                  </a:ext>
                </a:extLst>
              </a:tr>
              <a:tr h="310186">
                <a:tc>
                  <a:txBody>
                    <a:bodyPr/>
                    <a:lstStyle/>
                    <a:p>
                      <a:pPr algn="l" fontAlgn="b"/>
                      <a:endParaRPr lang="tr-TR" sz="1400" b="0" i="0" u="none" strike="noStrike" dirty="0">
                        <a:solidFill>
                          <a:srgbClr val="000000"/>
                        </a:solidFill>
                        <a:effectLst/>
                        <a:latin typeface="Calibri" panose="020F0502020204030204" pitchFamily="34" charset="0"/>
                      </a:endParaRPr>
                    </a:p>
                  </a:txBody>
                  <a:tcPr marL="72000" marR="9525" marT="9525" marB="0" anchor="ctr">
                    <a:lnL w="12700" cap="flat" cmpd="sng" algn="ctr">
                      <a:solidFill>
                        <a:schemeClr val="accent1">
                          <a:lumMod val="60000"/>
                          <a:lumOff val="40000"/>
                        </a:schemeClr>
                      </a:solidFill>
                      <a:prstDash val="sysDot"/>
                      <a:round/>
                      <a:headEnd type="none" w="med" len="med"/>
                      <a:tailEnd type="none" w="med" len="med"/>
                    </a:lnL>
                    <a:lnR w="12700" cap="flat" cmpd="sng" algn="ctr">
                      <a:solidFill>
                        <a:schemeClr val="accent1">
                          <a:lumMod val="60000"/>
                          <a:lumOff val="40000"/>
                        </a:schemeClr>
                      </a:solidFill>
                      <a:prstDash val="sysDot"/>
                      <a:round/>
                      <a:headEnd type="none" w="med" len="med"/>
                      <a:tailEnd type="none" w="med" len="med"/>
                    </a:lnR>
                    <a:lnT w="12700" cap="flat" cmpd="sng" algn="ctr">
                      <a:solidFill>
                        <a:schemeClr val="accent1">
                          <a:lumMod val="60000"/>
                          <a:lumOff val="40000"/>
                        </a:schemeClr>
                      </a:solidFill>
                      <a:prstDash val="sysDot"/>
                      <a:round/>
                      <a:headEnd type="none" w="med" len="med"/>
                      <a:tailEnd type="none" w="med" len="med"/>
                    </a:lnT>
                    <a:lnB w="12700" cap="flat" cmpd="sng" algn="ctr">
                      <a:solidFill>
                        <a:schemeClr val="accent1">
                          <a:lumMod val="60000"/>
                          <a:lumOff val="40000"/>
                        </a:schemeClr>
                      </a:solidFill>
                      <a:prstDash val="sysDot"/>
                      <a:round/>
                      <a:headEnd type="none" w="med" len="med"/>
                      <a:tailEnd type="none" w="med" len="med"/>
                    </a:lnB>
                    <a:solidFill>
                      <a:schemeClr val="bg1"/>
                    </a:solidFill>
                  </a:tcPr>
                </a:tc>
                <a:tc>
                  <a:txBody>
                    <a:bodyPr/>
                    <a:lstStyle/>
                    <a:p>
                      <a:pPr algn="ctr" fontAlgn="b"/>
                      <a:endParaRPr lang="tr-TR" sz="1400" b="0" i="0" u="none" strike="noStrike" dirty="0">
                        <a:solidFill>
                          <a:srgbClr val="000000"/>
                        </a:solidFill>
                        <a:effectLst/>
                        <a:latin typeface="Calibri" panose="020F0502020204030204" pitchFamily="34" charset="0"/>
                      </a:endParaRPr>
                    </a:p>
                  </a:txBody>
                  <a:tcPr marL="72000" marR="9525" marT="9525" marB="0" anchor="ctr">
                    <a:lnL w="12700" cap="flat" cmpd="sng" algn="ctr">
                      <a:solidFill>
                        <a:schemeClr val="accent1">
                          <a:lumMod val="60000"/>
                          <a:lumOff val="40000"/>
                        </a:schemeClr>
                      </a:solidFill>
                      <a:prstDash val="sysDot"/>
                      <a:round/>
                      <a:headEnd type="none" w="med" len="med"/>
                      <a:tailEnd type="none" w="med" len="med"/>
                    </a:lnL>
                    <a:lnR w="12700" cap="flat" cmpd="sng" algn="ctr">
                      <a:solidFill>
                        <a:schemeClr val="accent1">
                          <a:lumMod val="60000"/>
                          <a:lumOff val="40000"/>
                        </a:schemeClr>
                      </a:solidFill>
                      <a:prstDash val="sysDot"/>
                      <a:round/>
                      <a:headEnd type="none" w="med" len="med"/>
                      <a:tailEnd type="none" w="med" len="med"/>
                    </a:lnR>
                    <a:lnT w="12700" cap="flat" cmpd="sng" algn="ctr">
                      <a:solidFill>
                        <a:schemeClr val="accent1">
                          <a:lumMod val="60000"/>
                          <a:lumOff val="40000"/>
                        </a:schemeClr>
                      </a:solidFill>
                      <a:prstDash val="sysDot"/>
                      <a:round/>
                      <a:headEnd type="none" w="med" len="med"/>
                      <a:tailEnd type="none" w="med" len="med"/>
                    </a:lnT>
                    <a:lnB w="12700" cap="flat" cmpd="sng" algn="ctr">
                      <a:solidFill>
                        <a:schemeClr val="accent1">
                          <a:lumMod val="60000"/>
                          <a:lumOff val="40000"/>
                        </a:schemeClr>
                      </a:solidFill>
                      <a:prstDash val="sysDot"/>
                      <a:round/>
                      <a:headEnd type="none" w="med" len="med"/>
                      <a:tailEnd type="none" w="med" len="med"/>
                    </a:lnB>
                    <a:solidFill>
                      <a:schemeClr val="bg1"/>
                    </a:solidFill>
                  </a:tcPr>
                </a:tc>
                <a:tc>
                  <a:txBody>
                    <a:bodyPr/>
                    <a:lstStyle/>
                    <a:p>
                      <a:pPr algn="r" fontAlgn="b"/>
                      <a:endParaRPr lang="tr-TR" sz="1400" b="0" i="0" u="none" strike="noStrike" dirty="0">
                        <a:solidFill>
                          <a:srgbClr val="000000"/>
                        </a:solidFill>
                        <a:effectLst/>
                        <a:latin typeface="Calibri" panose="020F0502020204030204" pitchFamily="34" charset="0"/>
                      </a:endParaRPr>
                    </a:p>
                  </a:txBody>
                  <a:tcPr marL="9525" marR="504000" marT="9525" marB="0" anchor="ctr">
                    <a:lnL w="12700" cap="flat" cmpd="sng" algn="ctr">
                      <a:solidFill>
                        <a:schemeClr val="accent1">
                          <a:lumMod val="60000"/>
                          <a:lumOff val="40000"/>
                        </a:schemeClr>
                      </a:solidFill>
                      <a:prstDash val="sysDot"/>
                      <a:round/>
                      <a:headEnd type="none" w="med" len="med"/>
                      <a:tailEnd type="none" w="med" len="med"/>
                    </a:lnL>
                    <a:lnR w="12700" cap="flat" cmpd="sng" algn="ctr">
                      <a:solidFill>
                        <a:schemeClr val="accent1">
                          <a:lumMod val="60000"/>
                          <a:lumOff val="40000"/>
                        </a:schemeClr>
                      </a:solidFill>
                      <a:prstDash val="sysDot"/>
                      <a:round/>
                      <a:headEnd type="none" w="med" len="med"/>
                      <a:tailEnd type="none" w="med" len="med"/>
                    </a:lnR>
                    <a:lnT w="12700" cap="flat" cmpd="sng" algn="ctr">
                      <a:solidFill>
                        <a:schemeClr val="accent1">
                          <a:lumMod val="60000"/>
                          <a:lumOff val="40000"/>
                        </a:schemeClr>
                      </a:solidFill>
                      <a:prstDash val="sysDot"/>
                      <a:round/>
                      <a:headEnd type="none" w="med" len="med"/>
                      <a:tailEnd type="none" w="med" len="med"/>
                    </a:lnT>
                    <a:lnB w="12700" cap="flat" cmpd="sng" algn="ctr">
                      <a:solidFill>
                        <a:schemeClr val="accent1">
                          <a:lumMod val="60000"/>
                          <a:lumOff val="40000"/>
                        </a:schemeClr>
                      </a:solidFill>
                      <a:prstDash val="sysDot"/>
                      <a:round/>
                      <a:headEnd type="none" w="med" len="med"/>
                      <a:tailEnd type="none" w="med" len="med"/>
                    </a:lnB>
                    <a:solidFill>
                      <a:schemeClr val="bg1"/>
                    </a:solidFill>
                  </a:tcPr>
                </a:tc>
                <a:tc>
                  <a:txBody>
                    <a:bodyPr/>
                    <a:lstStyle/>
                    <a:p>
                      <a:pPr algn="r" fontAlgn="b"/>
                      <a:endParaRPr lang="tr-TR" sz="1400" b="0" i="0" u="none" strike="noStrike" dirty="0">
                        <a:solidFill>
                          <a:srgbClr val="000000"/>
                        </a:solidFill>
                        <a:effectLst/>
                        <a:latin typeface="Calibri" panose="020F0502020204030204" pitchFamily="34" charset="0"/>
                      </a:endParaRPr>
                    </a:p>
                  </a:txBody>
                  <a:tcPr marL="9525" marR="504000" marT="9525" marB="0" anchor="ctr">
                    <a:lnL w="12700" cap="flat" cmpd="sng" algn="ctr">
                      <a:solidFill>
                        <a:schemeClr val="accent1">
                          <a:lumMod val="60000"/>
                          <a:lumOff val="40000"/>
                        </a:schemeClr>
                      </a:solidFill>
                      <a:prstDash val="sysDot"/>
                      <a:round/>
                      <a:headEnd type="none" w="med" len="med"/>
                      <a:tailEnd type="none" w="med" len="med"/>
                    </a:lnL>
                    <a:lnR w="12700" cap="flat" cmpd="sng" algn="ctr">
                      <a:solidFill>
                        <a:schemeClr val="accent1">
                          <a:lumMod val="60000"/>
                          <a:lumOff val="40000"/>
                        </a:schemeClr>
                      </a:solidFill>
                      <a:prstDash val="sysDot"/>
                      <a:round/>
                      <a:headEnd type="none" w="med" len="med"/>
                      <a:tailEnd type="none" w="med" len="med"/>
                    </a:lnR>
                    <a:lnT w="12700" cap="flat" cmpd="sng" algn="ctr">
                      <a:solidFill>
                        <a:schemeClr val="accent1">
                          <a:lumMod val="60000"/>
                          <a:lumOff val="40000"/>
                        </a:schemeClr>
                      </a:solidFill>
                      <a:prstDash val="sysDot"/>
                      <a:round/>
                      <a:headEnd type="none" w="med" len="med"/>
                      <a:tailEnd type="none" w="med" len="med"/>
                    </a:lnT>
                    <a:lnB w="12700" cap="flat" cmpd="sng" algn="ctr">
                      <a:solidFill>
                        <a:schemeClr val="accent1">
                          <a:lumMod val="60000"/>
                          <a:lumOff val="40000"/>
                        </a:schemeClr>
                      </a:solidFill>
                      <a:prstDash val="sysDot"/>
                      <a:round/>
                      <a:headEnd type="none" w="med" len="med"/>
                      <a:tailEnd type="none" w="med" len="med"/>
                    </a:lnB>
                    <a:solidFill>
                      <a:schemeClr val="bg1"/>
                    </a:solidFill>
                  </a:tcPr>
                </a:tc>
                <a:tc>
                  <a:txBody>
                    <a:bodyPr/>
                    <a:lstStyle/>
                    <a:p>
                      <a:pPr algn="r" fontAlgn="b"/>
                      <a:endParaRPr lang="tr-TR" sz="1400" b="0" i="0" u="none" strike="noStrike" dirty="0">
                        <a:solidFill>
                          <a:srgbClr val="000000"/>
                        </a:solidFill>
                        <a:effectLst/>
                        <a:latin typeface="Calibri" panose="020F0502020204030204" pitchFamily="34" charset="0"/>
                      </a:endParaRPr>
                    </a:p>
                  </a:txBody>
                  <a:tcPr marL="9525" marR="504000" marT="9525" marB="0" anchor="ctr">
                    <a:lnL w="12700" cap="flat" cmpd="sng" algn="ctr">
                      <a:solidFill>
                        <a:schemeClr val="accent1">
                          <a:lumMod val="60000"/>
                          <a:lumOff val="40000"/>
                        </a:schemeClr>
                      </a:solidFill>
                      <a:prstDash val="sysDot"/>
                      <a:round/>
                      <a:headEnd type="none" w="med" len="med"/>
                      <a:tailEnd type="none" w="med" len="med"/>
                    </a:lnL>
                    <a:lnR w="12700" cap="flat" cmpd="sng" algn="ctr">
                      <a:solidFill>
                        <a:schemeClr val="accent1">
                          <a:lumMod val="60000"/>
                          <a:lumOff val="40000"/>
                        </a:schemeClr>
                      </a:solidFill>
                      <a:prstDash val="sysDot"/>
                      <a:round/>
                      <a:headEnd type="none" w="med" len="med"/>
                      <a:tailEnd type="none" w="med" len="med"/>
                    </a:lnR>
                    <a:lnT w="12700" cap="flat" cmpd="sng" algn="ctr">
                      <a:solidFill>
                        <a:schemeClr val="accent1">
                          <a:lumMod val="60000"/>
                          <a:lumOff val="40000"/>
                        </a:schemeClr>
                      </a:solidFill>
                      <a:prstDash val="sysDot"/>
                      <a:round/>
                      <a:headEnd type="none" w="med" len="med"/>
                      <a:tailEnd type="none" w="med" len="med"/>
                    </a:lnT>
                    <a:lnB w="12700" cap="flat" cmpd="sng" algn="ctr">
                      <a:solidFill>
                        <a:schemeClr val="accent1">
                          <a:lumMod val="60000"/>
                          <a:lumOff val="40000"/>
                        </a:schemeClr>
                      </a:solidFill>
                      <a:prstDash val="sysDot"/>
                      <a:round/>
                      <a:headEnd type="none" w="med" len="med"/>
                      <a:tailEnd type="none" w="med" len="med"/>
                    </a:lnB>
                    <a:solidFill>
                      <a:schemeClr val="bg1"/>
                    </a:solidFill>
                  </a:tcPr>
                </a:tc>
                <a:extLst>
                  <a:ext uri="{0D108BD9-81ED-4DB2-BD59-A6C34878D82A}">
                    <a16:rowId xmlns:a16="http://schemas.microsoft.com/office/drawing/2014/main" val="782459400"/>
                  </a:ext>
                </a:extLst>
              </a:tr>
              <a:tr h="310186">
                <a:tc>
                  <a:txBody>
                    <a:bodyPr/>
                    <a:lstStyle/>
                    <a:p>
                      <a:pPr algn="l" fontAlgn="b"/>
                      <a:endParaRPr lang="tr-TR" sz="1400" b="0" i="0" u="none" strike="noStrike" dirty="0">
                        <a:solidFill>
                          <a:srgbClr val="000000"/>
                        </a:solidFill>
                        <a:effectLst/>
                        <a:latin typeface="Calibri" panose="020F0502020204030204" pitchFamily="34" charset="0"/>
                      </a:endParaRPr>
                    </a:p>
                  </a:txBody>
                  <a:tcPr marL="72000" marR="9525" marT="9525" marB="0" anchor="ctr">
                    <a:lnL w="12700" cap="flat" cmpd="sng" algn="ctr">
                      <a:solidFill>
                        <a:schemeClr val="accent1">
                          <a:lumMod val="60000"/>
                          <a:lumOff val="40000"/>
                        </a:schemeClr>
                      </a:solidFill>
                      <a:prstDash val="sysDot"/>
                      <a:round/>
                      <a:headEnd type="none" w="med" len="med"/>
                      <a:tailEnd type="none" w="med" len="med"/>
                    </a:lnL>
                    <a:lnR w="12700" cap="flat" cmpd="sng" algn="ctr">
                      <a:solidFill>
                        <a:schemeClr val="accent1">
                          <a:lumMod val="60000"/>
                          <a:lumOff val="40000"/>
                        </a:schemeClr>
                      </a:solidFill>
                      <a:prstDash val="sysDot"/>
                      <a:round/>
                      <a:headEnd type="none" w="med" len="med"/>
                      <a:tailEnd type="none" w="med" len="med"/>
                    </a:lnR>
                    <a:lnT w="12700" cap="flat" cmpd="sng" algn="ctr">
                      <a:solidFill>
                        <a:schemeClr val="accent1">
                          <a:lumMod val="60000"/>
                          <a:lumOff val="40000"/>
                        </a:schemeClr>
                      </a:solidFill>
                      <a:prstDash val="sysDot"/>
                      <a:round/>
                      <a:headEnd type="none" w="med" len="med"/>
                      <a:tailEnd type="none" w="med" len="med"/>
                    </a:lnT>
                    <a:lnB w="12700" cap="flat" cmpd="sng" algn="ctr">
                      <a:solidFill>
                        <a:schemeClr val="accent1">
                          <a:lumMod val="60000"/>
                          <a:lumOff val="40000"/>
                        </a:schemeClr>
                      </a:solidFill>
                      <a:prstDash val="sysDot"/>
                      <a:round/>
                      <a:headEnd type="none" w="med" len="med"/>
                      <a:tailEnd type="none" w="med" len="med"/>
                    </a:lnB>
                    <a:solidFill>
                      <a:schemeClr val="bg1"/>
                    </a:solidFill>
                  </a:tcPr>
                </a:tc>
                <a:tc>
                  <a:txBody>
                    <a:bodyPr/>
                    <a:lstStyle/>
                    <a:p>
                      <a:pPr algn="ctr" fontAlgn="b"/>
                      <a:endParaRPr lang="tr-TR" sz="1400" b="0" i="0" u="none" strike="noStrike" dirty="0">
                        <a:solidFill>
                          <a:srgbClr val="000000"/>
                        </a:solidFill>
                        <a:effectLst/>
                        <a:latin typeface="Calibri" panose="020F0502020204030204" pitchFamily="34" charset="0"/>
                      </a:endParaRPr>
                    </a:p>
                  </a:txBody>
                  <a:tcPr marL="72000" marR="9525" marT="9525" marB="0" anchor="ctr">
                    <a:lnL w="12700" cap="flat" cmpd="sng" algn="ctr">
                      <a:solidFill>
                        <a:schemeClr val="accent1">
                          <a:lumMod val="60000"/>
                          <a:lumOff val="40000"/>
                        </a:schemeClr>
                      </a:solidFill>
                      <a:prstDash val="sysDot"/>
                      <a:round/>
                      <a:headEnd type="none" w="med" len="med"/>
                      <a:tailEnd type="none" w="med" len="med"/>
                    </a:lnL>
                    <a:lnR w="12700" cap="flat" cmpd="sng" algn="ctr">
                      <a:solidFill>
                        <a:schemeClr val="accent1">
                          <a:lumMod val="60000"/>
                          <a:lumOff val="40000"/>
                        </a:schemeClr>
                      </a:solidFill>
                      <a:prstDash val="sysDot"/>
                      <a:round/>
                      <a:headEnd type="none" w="med" len="med"/>
                      <a:tailEnd type="none" w="med" len="med"/>
                    </a:lnR>
                    <a:lnT w="12700" cap="flat" cmpd="sng" algn="ctr">
                      <a:solidFill>
                        <a:schemeClr val="accent1">
                          <a:lumMod val="60000"/>
                          <a:lumOff val="40000"/>
                        </a:schemeClr>
                      </a:solidFill>
                      <a:prstDash val="sysDot"/>
                      <a:round/>
                      <a:headEnd type="none" w="med" len="med"/>
                      <a:tailEnd type="none" w="med" len="med"/>
                    </a:lnT>
                    <a:lnB w="12700" cap="flat" cmpd="sng" algn="ctr">
                      <a:solidFill>
                        <a:schemeClr val="accent1">
                          <a:lumMod val="60000"/>
                          <a:lumOff val="40000"/>
                        </a:schemeClr>
                      </a:solidFill>
                      <a:prstDash val="sysDot"/>
                      <a:round/>
                      <a:headEnd type="none" w="med" len="med"/>
                      <a:tailEnd type="none" w="med" len="med"/>
                    </a:lnB>
                    <a:solidFill>
                      <a:schemeClr val="bg1"/>
                    </a:solidFill>
                  </a:tcPr>
                </a:tc>
                <a:tc>
                  <a:txBody>
                    <a:bodyPr/>
                    <a:lstStyle/>
                    <a:p>
                      <a:pPr algn="r" fontAlgn="b"/>
                      <a:endParaRPr lang="tr-TR" sz="1400" b="0" i="0" u="none" strike="noStrike" dirty="0">
                        <a:solidFill>
                          <a:srgbClr val="000000"/>
                        </a:solidFill>
                        <a:effectLst/>
                        <a:latin typeface="Calibri" panose="020F0502020204030204" pitchFamily="34" charset="0"/>
                      </a:endParaRPr>
                    </a:p>
                  </a:txBody>
                  <a:tcPr marL="9525" marR="504000" marT="9525" marB="0" anchor="ctr">
                    <a:lnL w="12700" cap="flat" cmpd="sng" algn="ctr">
                      <a:solidFill>
                        <a:schemeClr val="accent1">
                          <a:lumMod val="60000"/>
                          <a:lumOff val="40000"/>
                        </a:schemeClr>
                      </a:solidFill>
                      <a:prstDash val="sysDot"/>
                      <a:round/>
                      <a:headEnd type="none" w="med" len="med"/>
                      <a:tailEnd type="none" w="med" len="med"/>
                    </a:lnL>
                    <a:lnR w="12700" cap="flat" cmpd="sng" algn="ctr">
                      <a:solidFill>
                        <a:schemeClr val="accent1">
                          <a:lumMod val="60000"/>
                          <a:lumOff val="40000"/>
                        </a:schemeClr>
                      </a:solidFill>
                      <a:prstDash val="sysDot"/>
                      <a:round/>
                      <a:headEnd type="none" w="med" len="med"/>
                      <a:tailEnd type="none" w="med" len="med"/>
                    </a:lnR>
                    <a:lnT w="12700" cap="flat" cmpd="sng" algn="ctr">
                      <a:solidFill>
                        <a:schemeClr val="accent1">
                          <a:lumMod val="60000"/>
                          <a:lumOff val="40000"/>
                        </a:schemeClr>
                      </a:solidFill>
                      <a:prstDash val="sysDot"/>
                      <a:round/>
                      <a:headEnd type="none" w="med" len="med"/>
                      <a:tailEnd type="none" w="med" len="med"/>
                    </a:lnT>
                    <a:lnB w="12700" cap="flat" cmpd="sng" algn="ctr">
                      <a:solidFill>
                        <a:schemeClr val="accent1">
                          <a:lumMod val="60000"/>
                          <a:lumOff val="40000"/>
                        </a:schemeClr>
                      </a:solidFill>
                      <a:prstDash val="sysDot"/>
                      <a:round/>
                      <a:headEnd type="none" w="med" len="med"/>
                      <a:tailEnd type="none" w="med" len="med"/>
                    </a:lnB>
                    <a:solidFill>
                      <a:schemeClr val="bg1"/>
                    </a:solidFill>
                  </a:tcPr>
                </a:tc>
                <a:tc>
                  <a:txBody>
                    <a:bodyPr/>
                    <a:lstStyle/>
                    <a:p>
                      <a:pPr algn="r" fontAlgn="b"/>
                      <a:endParaRPr lang="tr-TR" sz="1400" b="0" i="0" u="none" strike="noStrike" dirty="0">
                        <a:solidFill>
                          <a:srgbClr val="000000"/>
                        </a:solidFill>
                        <a:effectLst/>
                        <a:latin typeface="Calibri" panose="020F0502020204030204" pitchFamily="34" charset="0"/>
                      </a:endParaRPr>
                    </a:p>
                  </a:txBody>
                  <a:tcPr marL="9525" marR="504000" marT="9525" marB="0" anchor="ctr">
                    <a:lnL w="12700" cap="flat" cmpd="sng" algn="ctr">
                      <a:solidFill>
                        <a:schemeClr val="accent1">
                          <a:lumMod val="60000"/>
                          <a:lumOff val="40000"/>
                        </a:schemeClr>
                      </a:solidFill>
                      <a:prstDash val="sysDot"/>
                      <a:round/>
                      <a:headEnd type="none" w="med" len="med"/>
                      <a:tailEnd type="none" w="med" len="med"/>
                    </a:lnL>
                    <a:lnR w="12700" cap="flat" cmpd="sng" algn="ctr">
                      <a:solidFill>
                        <a:schemeClr val="accent1">
                          <a:lumMod val="60000"/>
                          <a:lumOff val="40000"/>
                        </a:schemeClr>
                      </a:solidFill>
                      <a:prstDash val="sysDot"/>
                      <a:round/>
                      <a:headEnd type="none" w="med" len="med"/>
                      <a:tailEnd type="none" w="med" len="med"/>
                    </a:lnR>
                    <a:lnT w="12700" cap="flat" cmpd="sng" algn="ctr">
                      <a:solidFill>
                        <a:schemeClr val="accent1">
                          <a:lumMod val="60000"/>
                          <a:lumOff val="40000"/>
                        </a:schemeClr>
                      </a:solidFill>
                      <a:prstDash val="sysDot"/>
                      <a:round/>
                      <a:headEnd type="none" w="med" len="med"/>
                      <a:tailEnd type="none" w="med" len="med"/>
                    </a:lnT>
                    <a:lnB w="12700" cap="flat" cmpd="sng" algn="ctr">
                      <a:solidFill>
                        <a:schemeClr val="accent1">
                          <a:lumMod val="60000"/>
                          <a:lumOff val="40000"/>
                        </a:schemeClr>
                      </a:solidFill>
                      <a:prstDash val="sysDot"/>
                      <a:round/>
                      <a:headEnd type="none" w="med" len="med"/>
                      <a:tailEnd type="none" w="med" len="med"/>
                    </a:lnB>
                    <a:solidFill>
                      <a:schemeClr val="bg1"/>
                    </a:solidFill>
                  </a:tcPr>
                </a:tc>
                <a:tc>
                  <a:txBody>
                    <a:bodyPr/>
                    <a:lstStyle/>
                    <a:p>
                      <a:pPr algn="r" fontAlgn="b"/>
                      <a:endParaRPr lang="tr-TR" sz="1400" b="0" i="0" u="none" strike="noStrike" dirty="0">
                        <a:solidFill>
                          <a:srgbClr val="000000"/>
                        </a:solidFill>
                        <a:effectLst/>
                        <a:latin typeface="Calibri" panose="020F0502020204030204" pitchFamily="34" charset="0"/>
                      </a:endParaRPr>
                    </a:p>
                  </a:txBody>
                  <a:tcPr marL="9525" marR="504000" marT="9525" marB="0" anchor="ctr">
                    <a:lnL w="12700" cap="flat" cmpd="sng" algn="ctr">
                      <a:solidFill>
                        <a:schemeClr val="accent1">
                          <a:lumMod val="60000"/>
                          <a:lumOff val="40000"/>
                        </a:schemeClr>
                      </a:solidFill>
                      <a:prstDash val="sysDot"/>
                      <a:round/>
                      <a:headEnd type="none" w="med" len="med"/>
                      <a:tailEnd type="none" w="med" len="med"/>
                    </a:lnL>
                    <a:lnR w="12700" cap="flat" cmpd="sng" algn="ctr">
                      <a:solidFill>
                        <a:schemeClr val="accent1">
                          <a:lumMod val="60000"/>
                          <a:lumOff val="40000"/>
                        </a:schemeClr>
                      </a:solidFill>
                      <a:prstDash val="sysDot"/>
                      <a:round/>
                      <a:headEnd type="none" w="med" len="med"/>
                      <a:tailEnd type="none" w="med" len="med"/>
                    </a:lnR>
                    <a:lnT w="12700" cap="flat" cmpd="sng" algn="ctr">
                      <a:solidFill>
                        <a:schemeClr val="accent1">
                          <a:lumMod val="60000"/>
                          <a:lumOff val="40000"/>
                        </a:schemeClr>
                      </a:solidFill>
                      <a:prstDash val="sysDot"/>
                      <a:round/>
                      <a:headEnd type="none" w="med" len="med"/>
                      <a:tailEnd type="none" w="med" len="med"/>
                    </a:lnT>
                    <a:lnB w="12700" cap="flat" cmpd="sng" algn="ctr">
                      <a:solidFill>
                        <a:schemeClr val="accent1">
                          <a:lumMod val="60000"/>
                          <a:lumOff val="40000"/>
                        </a:schemeClr>
                      </a:solidFill>
                      <a:prstDash val="sysDot"/>
                      <a:round/>
                      <a:headEnd type="none" w="med" len="med"/>
                      <a:tailEnd type="none" w="med" len="med"/>
                    </a:lnB>
                    <a:solidFill>
                      <a:schemeClr val="bg1"/>
                    </a:solidFill>
                  </a:tcPr>
                </a:tc>
                <a:extLst>
                  <a:ext uri="{0D108BD9-81ED-4DB2-BD59-A6C34878D82A}">
                    <a16:rowId xmlns:a16="http://schemas.microsoft.com/office/drawing/2014/main" val="955798226"/>
                  </a:ext>
                </a:extLst>
              </a:tr>
              <a:tr h="31018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endParaRPr lang="tr-TR" sz="1400" b="0" i="0" u="none" strike="noStrike" dirty="0">
                        <a:solidFill>
                          <a:srgbClr val="000000"/>
                        </a:solidFill>
                        <a:effectLst/>
                        <a:latin typeface="Calibri" panose="020F0502020204030204" pitchFamily="34" charset="0"/>
                      </a:endParaRPr>
                    </a:p>
                  </a:txBody>
                  <a:tcPr marL="72000" marR="9525" marT="9525" marB="0" anchor="ctr">
                    <a:lnL w="12700" cap="flat" cmpd="sng" algn="ctr">
                      <a:solidFill>
                        <a:schemeClr val="accent1">
                          <a:lumMod val="60000"/>
                          <a:lumOff val="40000"/>
                        </a:schemeClr>
                      </a:solidFill>
                      <a:prstDash val="sysDot"/>
                      <a:round/>
                      <a:headEnd type="none" w="med" len="med"/>
                      <a:tailEnd type="none" w="med" len="med"/>
                    </a:lnL>
                    <a:lnR w="12700" cap="flat" cmpd="sng" algn="ctr">
                      <a:solidFill>
                        <a:schemeClr val="accent1">
                          <a:lumMod val="60000"/>
                          <a:lumOff val="40000"/>
                        </a:schemeClr>
                      </a:solidFill>
                      <a:prstDash val="sysDot"/>
                      <a:round/>
                      <a:headEnd type="none" w="med" len="med"/>
                      <a:tailEnd type="none" w="med" len="med"/>
                    </a:lnR>
                    <a:lnT w="12700" cap="flat" cmpd="sng" algn="ctr">
                      <a:solidFill>
                        <a:schemeClr val="accent1">
                          <a:lumMod val="60000"/>
                          <a:lumOff val="40000"/>
                        </a:schemeClr>
                      </a:solidFill>
                      <a:prstDash val="sysDot"/>
                      <a:round/>
                      <a:headEnd type="none" w="med" len="med"/>
                      <a:tailEnd type="none" w="med" len="med"/>
                    </a:lnT>
                    <a:lnB w="12700" cap="flat" cmpd="sng" algn="ctr">
                      <a:solidFill>
                        <a:schemeClr val="accent1">
                          <a:lumMod val="60000"/>
                          <a:lumOff val="40000"/>
                        </a:schemeClr>
                      </a:solidFill>
                      <a:prstDash val="sysDot"/>
                      <a:round/>
                      <a:headEnd type="none" w="med" len="med"/>
                      <a:tailEnd type="none" w="med" len="med"/>
                    </a:lnB>
                    <a:solidFill>
                      <a:schemeClr val="bg1"/>
                    </a:solidFill>
                  </a:tcPr>
                </a:tc>
                <a:tc>
                  <a:txBody>
                    <a:bodyPr/>
                    <a:lstStyle/>
                    <a:p>
                      <a:pPr algn="ctr" fontAlgn="b"/>
                      <a:endParaRPr lang="tr-TR" sz="1400" b="0" i="0" u="none" strike="noStrike" dirty="0">
                        <a:solidFill>
                          <a:srgbClr val="000000"/>
                        </a:solidFill>
                        <a:effectLst/>
                        <a:latin typeface="Calibri" panose="020F0502020204030204" pitchFamily="34" charset="0"/>
                      </a:endParaRPr>
                    </a:p>
                  </a:txBody>
                  <a:tcPr marL="72000" marR="9525" marT="9525" marB="0" anchor="ctr">
                    <a:lnL w="12700" cap="flat" cmpd="sng" algn="ctr">
                      <a:solidFill>
                        <a:schemeClr val="accent1">
                          <a:lumMod val="60000"/>
                          <a:lumOff val="40000"/>
                        </a:schemeClr>
                      </a:solidFill>
                      <a:prstDash val="sysDot"/>
                      <a:round/>
                      <a:headEnd type="none" w="med" len="med"/>
                      <a:tailEnd type="none" w="med" len="med"/>
                    </a:lnL>
                    <a:lnR w="12700" cap="flat" cmpd="sng" algn="ctr">
                      <a:solidFill>
                        <a:schemeClr val="accent1">
                          <a:lumMod val="60000"/>
                          <a:lumOff val="40000"/>
                        </a:schemeClr>
                      </a:solidFill>
                      <a:prstDash val="sysDot"/>
                      <a:round/>
                      <a:headEnd type="none" w="med" len="med"/>
                      <a:tailEnd type="none" w="med" len="med"/>
                    </a:lnR>
                    <a:lnT w="12700" cap="flat" cmpd="sng" algn="ctr">
                      <a:solidFill>
                        <a:schemeClr val="accent1">
                          <a:lumMod val="60000"/>
                          <a:lumOff val="40000"/>
                        </a:schemeClr>
                      </a:solidFill>
                      <a:prstDash val="sysDot"/>
                      <a:round/>
                      <a:headEnd type="none" w="med" len="med"/>
                      <a:tailEnd type="none" w="med" len="med"/>
                    </a:lnT>
                    <a:lnB w="12700" cap="flat" cmpd="sng" algn="ctr">
                      <a:solidFill>
                        <a:schemeClr val="accent1">
                          <a:lumMod val="60000"/>
                          <a:lumOff val="40000"/>
                        </a:schemeClr>
                      </a:solidFill>
                      <a:prstDash val="sysDot"/>
                      <a:round/>
                      <a:headEnd type="none" w="med" len="med"/>
                      <a:tailEnd type="none" w="med" len="med"/>
                    </a:lnB>
                    <a:solidFill>
                      <a:schemeClr val="bg1"/>
                    </a:solidFill>
                  </a:tcPr>
                </a:tc>
                <a:tc>
                  <a:txBody>
                    <a:bodyPr/>
                    <a:lstStyle/>
                    <a:p>
                      <a:pPr algn="r" fontAlgn="b"/>
                      <a:endParaRPr lang="tr-TR" sz="1400" b="0" i="0" u="none" strike="noStrike" dirty="0">
                        <a:solidFill>
                          <a:srgbClr val="000000"/>
                        </a:solidFill>
                        <a:effectLst/>
                        <a:latin typeface="Calibri" panose="020F0502020204030204" pitchFamily="34" charset="0"/>
                      </a:endParaRPr>
                    </a:p>
                  </a:txBody>
                  <a:tcPr marL="9525" marR="504000" marT="9525" marB="0" anchor="ctr">
                    <a:lnL w="12700" cap="flat" cmpd="sng" algn="ctr">
                      <a:solidFill>
                        <a:schemeClr val="accent1">
                          <a:lumMod val="60000"/>
                          <a:lumOff val="40000"/>
                        </a:schemeClr>
                      </a:solidFill>
                      <a:prstDash val="sysDot"/>
                      <a:round/>
                      <a:headEnd type="none" w="med" len="med"/>
                      <a:tailEnd type="none" w="med" len="med"/>
                    </a:lnL>
                    <a:lnR w="12700" cap="flat" cmpd="sng" algn="ctr">
                      <a:solidFill>
                        <a:schemeClr val="accent1">
                          <a:lumMod val="60000"/>
                          <a:lumOff val="40000"/>
                        </a:schemeClr>
                      </a:solidFill>
                      <a:prstDash val="sysDot"/>
                      <a:round/>
                      <a:headEnd type="none" w="med" len="med"/>
                      <a:tailEnd type="none" w="med" len="med"/>
                    </a:lnR>
                    <a:lnT w="12700" cap="flat" cmpd="sng" algn="ctr">
                      <a:solidFill>
                        <a:schemeClr val="accent1">
                          <a:lumMod val="60000"/>
                          <a:lumOff val="40000"/>
                        </a:schemeClr>
                      </a:solidFill>
                      <a:prstDash val="sysDot"/>
                      <a:round/>
                      <a:headEnd type="none" w="med" len="med"/>
                      <a:tailEnd type="none" w="med" len="med"/>
                    </a:lnT>
                    <a:lnB w="12700" cap="flat" cmpd="sng" algn="ctr">
                      <a:solidFill>
                        <a:schemeClr val="accent1">
                          <a:lumMod val="60000"/>
                          <a:lumOff val="40000"/>
                        </a:schemeClr>
                      </a:solidFill>
                      <a:prstDash val="sysDot"/>
                      <a:round/>
                      <a:headEnd type="none" w="med" len="med"/>
                      <a:tailEnd type="none" w="med" len="med"/>
                    </a:lnB>
                    <a:solidFill>
                      <a:schemeClr val="bg1"/>
                    </a:solidFill>
                  </a:tcPr>
                </a:tc>
                <a:tc>
                  <a:txBody>
                    <a:bodyPr/>
                    <a:lstStyle/>
                    <a:p>
                      <a:pPr algn="r" fontAlgn="b"/>
                      <a:endParaRPr lang="tr-TR" sz="1400" b="0" i="0" u="none" strike="noStrike" dirty="0">
                        <a:solidFill>
                          <a:srgbClr val="000000"/>
                        </a:solidFill>
                        <a:effectLst/>
                        <a:latin typeface="Calibri" panose="020F0502020204030204" pitchFamily="34" charset="0"/>
                      </a:endParaRPr>
                    </a:p>
                  </a:txBody>
                  <a:tcPr marL="9525" marR="504000" marT="9525" marB="0" anchor="ctr">
                    <a:lnL w="12700" cap="flat" cmpd="sng" algn="ctr">
                      <a:solidFill>
                        <a:schemeClr val="accent1">
                          <a:lumMod val="60000"/>
                          <a:lumOff val="40000"/>
                        </a:schemeClr>
                      </a:solidFill>
                      <a:prstDash val="sysDot"/>
                      <a:round/>
                      <a:headEnd type="none" w="med" len="med"/>
                      <a:tailEnd type="none" w="med" len="med"/>
                    </a:lnL>
                    <a:lnR w="12700" cap="flat" cmpd="sng" algn="ctr">
                      <a:solidFill>
                        <a:schemeClr val="accent1">
                          <a:lumMod val="60000"/>
                          <a:lumOff val="40000"/>
                        </a:schemeClr>
                      </a:solidFill>
                      <a:prstDash val="sysDot"/>
                      <a:round/>
                      <a:headEnd type="none" w="med" len="med"/>
                      <a:tailEnd type="none" w="med" len="med"/>
                    </a:lnR>
                    <a:lnT w="12700" cap="flat" cmpd="sng" algn="ctr">
                      <a:solidFill>
                        <a:schemeClr val="accent1">
                          <a:lumMod val="60000"/>
                          <a:lumOff val="40000"/>
                        </a:schemeClr>
                      </a:solidFill>
                      <a:prstDash val="sysDot"/>
                      <a:round/>
                      <a:headEnd type="none" w="med" len="med"/>
                      <a:tailEnd type="none" w="med" len="med"/>
                    </a:lnT>
                    <a:lnB w="12700" cap="flat" cmpd="sng" algn="ctr">
                      <a:solidFill>
                        <a:schemeClr val="accent1">
                          <a:lumMod val="60000"/>
                          <a:lumOff val="40000"/>
                        </a:schemeClr>
                      </a:solidFill>
                      <a:prstDash val="sysDot"/>
                      <a:round/>
                      <a:headEnd type="none" w="med" len="med"/>
                      <a:tailEnd type="none" w="med" len="med"/>
                    </a:lnB>
                    <a:solidFill>
                      <a:schemeClr val="bg1"/>
                    </a:solidFill>
                  </a:tcPr>
                </a:tc>
                <a:tc>
                  <a:txBody>
                    <a:bodyPr/>
                    <a:lstStyle/>
                    <a:p>
                      <a:pPr algn="r" fontAlgn="b"/>
                      <a:endParaRPr lang="tr-TR" sz="1400" b="0" i="0" u="none" strike="noStrike" dirty="0">
                        <a:solidFill>
                          <a:srgbClr val="000000"/>
                        </a:solidFill>
                        <a:effectLst/>
                        <a:latin typeface="Calibri" panose="020F0502020204030204" pitchFamily="34" charset="0"/>
                      </a:endParaRPr>
                    </a:p>
                  </a:txBody>
                  <a:tcPr marL="9525" marR="504000" marT="9525" marB="0" anchor="ctr">
                    <a:lnL w="12700" cap="flat" cmpd="sng" algn="ctr">
                      <a:solidFill>
                        <a:schemeClr val="accent1">
                          <a:lumMod val="60000"/>
                          <a:lumOff val="40000"/>
                        </a:schemeClr>
                      </a:solidFill>
                      <a:prstDash val="sysDot"/>
                      <a:round/>
                      <a:headEnd type="none" w="med" len="med"/>
                      <a:tailEnd type="none" w="med" len="med"/>
                    </a:lnL>
                    <a:lnR w="12700" cap="flat" cmpd="sng" algn="ctr">
                      <a:solidFill>
                        <a:schemeClr val="accent1">
                          <a:lumMod val="60000"/>
                          <a:lumOff val="40000"/>
                        </a:schemeClr>
                      </a:solidFill>
                      <a:prstDash val="sysDot"/>
                      <a:round/>
                      <a:headEnd type="none" w="med" len="med"/>
                      <a:tailEnd type="none" w="med" len="med"/>
                    </a:lnR>
                    <a:lnT w="12700" cap="flat" cmpd="sng" algn="ctr">
                      <a:solidFill>
                        <a:schemeClr val="accent1">
                          <a:lumMod val="60000"/>
                          <a:lumOff val="40000"/>
                        </a:schemeClr>
                      </a:solidFill>
                      <a:prstDash val="sysDot"/>
                      <a:round/>
                      <a:headEnd type="none" w="med" len="med"/>
                      <a:tailEnd type="none" w="med" len="med"/>
                    </a:lnT>
                    <a:lnB w="12700" cap="flat" cmpd="sng" algn="ctr">
                      <a:solidFill>
                        <a:schemeClr val="accent1">
                          <a:lumMod val="60000"/>
                          <a:lumOff val="40000"/>
                        </a:schemeClr>
                      </a:solidFill>
                      <a:prstDash val="sysDot"/>
                      <a:round/>
                      <a:headEnd type="none" w="med" len="med"/>
                      <a:tailEnd type="none" w="med" len="med"/>
                    </a:lnB>
                    <a:solidFill>
                      <a:schemeClr val="bg1"/>
                    </a:solidFill>
                  </a:tcPr>
                </a:tc>
                <a:extLst>
                  <a:ext uri="{0D108BD9-81ED-4DB2-BD59-A6C34878D82A}">
                    <a16:rowId xmlns:a16="http://schemas.microsoft.com/office/drawing/2014/main" val="2556359057"/>
                  </a:ext>
                </a:extLst>
              </a:tr>
              <a:tr h="310186">
                <a:tc>
                  <a:txBody>
                    <a:bodyPr/>
                    <a:lstStyle/>
                    <a:p>
                      <a:pPr algn="l" fontAlgn="b"/>
                      <a:endParaRPr lang="tr-TR" sz="1400" b="0" i="0" u="none" strike="noStrike" dirty="0">
                        <a:solidFill>
                          <a:srgbClr val="000000"/>
                        </a:solidFill>
                        <a:effectLst/>
                        <a:latin typeface="Calibri" panose="020F0502020204030204" pitchFamily="34" charset="0"/>
                      </a:endParaRPr>
                    </a:p>
                  </a:txBody>
                  <a:tcPr marL="72000" marR="9525" marT="9525" marB="0" anchor="ctr">
                    <a:lnL w="12700" cap="flat" cmpd="sng" algn="ctr">
                      <a:solidFill>
                        <a:schemeClr val="accent1">
                          <a:lumMod val="60000"/>
                          <a:lumOff val="40000"/>
                        </a:schemeClr>
                      </a:solidFill>
                      <a:prstDash val="sysDot"/>
                      <a:round/>
                      <a:headEnd type="none" w="med" len="med"/>
                      <a:tailEnd type="none" w="med" len="med"/>
                    </a:lnL>
                    <a:lnR w="12700" cap="flat" cmpd="sng" algn="ctr">
                      <a:solidFill>
                        <a:schemeClr val="accent1">
                          <a:lumMod val="60000"/>
                          <a:lumOff val="40000"/>
                        </a:schemeClr>
                      </a:solidFill>
                      <a:prstDash val="sysDot"/>
                      <a:round/>
                      <a:headEnd type="none" w="med" len="med"/>
                      <a:tailEnd type="none" w="med" len="med"/>
                    </a:lnR>
                    <a:lnT w="12700" cap="flat" cmpd="sng" algn="ctr">
                      <a:solidFill>
                        <a:schemeClr val="accent1">
                          <a:lumMod val="60000"/>
                          <a:lumOff val="40000"/>
                        </a:schemeClr>
                      </a:solidFill>
                      <a:prstDash val="sysDot"/>
                      <a:round/>
                      <a:headEnd type="none" w="med" len="med"/>
                      <a:tailEnd type="none" w="med" len="med"/>
                    </a:lnT>
                    <a:lnB w="12700" cap="flat" cmpd="sng" algn="ctr">
                      <a:solidFill>
                        <a:schemeClr val="accent1">
                          <a:lumMod val="60000"/>
                          <a:lumOff val="40000"/>
                        </a:schemeClr>
                      </a:solidFill>
                      <a:prstDash val="sysDot"/>
                      <a:round/>
                      <a:headEnd type="none" w="med" len="med"/>
                      <a:tailEnd type="none" w="med" len="med"/>
                    </a:lnB>
                    <a:solidFill>
                      <a:schemeClr val="bg1"/>
                    </a:solidFill>
                  </a:tcPr>
                </a:tc>
                <a:tc>
                  <a:txBody>
                    <a:bodyPr/>
                    <a:lstStyle/>
                    <a:p>
                      <a:pPr algn="ctr" fontAlgn="b"/>
                      <a:endParaRPr lang="tr-TR" sz="1400" b="0" i="0" u="none" strike="noStrike" dirty="0">
                        <a:solidFill>
                          <a:srgbClr val="000000"/>
                        </a:solidFill>
                        <a:effectLst/>
                        <a:latin typeface="Calibri" panose="020F0502020204030204" pitchFamily="34" charset="0"/>
                      </a:endParaRPr>
                    </a:p>
                  </a:txBody>
                  <a:tcPr marL="72000" marR="9525" marT="9525" marB="0" anchor="ctr">
                    <a:lnL w="12700" cap="flat" cmpd="sng" algn="ctr">
                      <a:solidFill>
                        <a:schemeClr val="accent1">
                          <a:lumMod val="60000"/>
                          <a:lumOff val="40000"/>
                        </a:schemeClr>
                      </a:solidFill>
                      <a:prstDash val="sysDot"/>
                      <a:round/>
                      <a:headEnd type="none" w="med" len="med"/>
                      <a:tailEnd type="none" w="med" len="med"/>
                    </a:lnL>
                    <a:lnR w="12700" cap="flat" cmpd="sng" algn="ctr">
                      <a:solidFill>
                        <a:schemeClr val="accent1">
                          <a:lumMod val="60000"/>
                          <a:lumOff val="40000"/>
                        </a:schemeClr>
                      </a:solidFill>
                      <a:prstDash val="sysDot"/>
                      <a:round/>
                      <a:headEnd type="none" w="med" len="med"/>
                      <a:tailEnd type="none" w="med" len="med"/>
                    </a:lnR>
                    <a:lnT w="12700" cap="flat" cmpd="sng" algn="ctr">
                      <a:solidFill>
                        <a:schemeClr val="accent1">
                          <a:lumMod val="60000"/>
                          <a:lumOff val="40000"/>
                        </a:schemeClr>
                      </a:solidFill>
                      <a:prstDash val="sysDot"/>
                      <a:round/>
                      <a:headEnd type="none" w="med" len="med"/>
                      <a:tailEnd type="none" w="med" len="med"/>
                    </a:lnT>
                    <a:lnB w="12700" cap="flat" cmpd="sng" algn="ctr">
                      <a:solidFill>
                        <a:schemeClr val="accent1">
                          <a:lumMod val="60000"/>
                          <a:lumOff val="40000"/>
                        </a:schemeClr>
                      </a:solidFill>
                      <a:prstDash val="sysDot"/>
                      <a:round/>
                      <a:headEnd type="none" w="med" len="med"/>
                      <a:tailEnd type="none" w="med" len="med"/>
                    </a:lnB>
                    <a:solidFill>
                      <a:schemeClr val="bg1"/>
                    </a:solidFill>
                  </a:tcPr>
                </a:tc>
                <a:tc>
                  <a:txBody>
                    <a:bodyPr/>
                    <a:lstStyle/>
                    <a:p>
                      <a:pPr algn="r" fontAlgn="b"/>
                      <a:endParaRPr lang="tr-TR" sz="1400" b="0" i="0" u="none" strike="noStrike" dirty="0">
                        <a:solidFill>
                          <a:srgbClr val="000000"/>
                        </a:solidFill>
                        <a:effectLst/>
                        <a:latin typeface="Calibri" panose="020F0502020204030204" pitchFamily="34" charset="0"/>
                      </a:endParaRPr>
                    </a:p>
                  </a:txBody>
                  <a:tcPr marL="9525" marR="504000" marT="9525" marB="0" anchor="ctr">
                    <a:lnL w="12700" cap="flat" cmpd="sng" algn="ctr">
                      <a:solidFill>
                        <a:schemeClr val="accent1">
                          <a:lumMod val="60000"/>
                          <a:lumOff val="40000"/>
                        </a:schemeClr>
                      </a:solidFill>
                      <a:prstDash val="sysDot"/>
                      <a:round/>
                      <a:headEnd type="none" w="med" len="med"/>
                      <a:tailEnd type="none" w="med" len="med"/>
                    </a:lnL>
                    <a:lnR w="12700" cap="flat" cmpd="sng" algn="ctr">
                      <a:solidFill>
                        <a:schemeClr val="accent1">
                          <a:lumMod val="60000"/>
                          <a:lumOff val="40000"/>
                        </a:schemeClr>
                      </a:solidFill>
                      <a:prstDash val="sysDot"/>
                      <a:round/>
                      <a:headEnd type="none" w="med" len="med"/>
                      <a:tailEnd type="none" w="med" len="med"/>
                    </a:lnR>
                    <a:lnT w="12700" cap="flat" cmpd="sng" algn="ctr">
                      <a:solidFill>
                        <a:schemeClr val="accent1">
                          <a:lumMod val="60000"/>
                          <a:lumOff val="40000"/>
                        </a:schemeClr>
                      </a:solidFill>
                      <a:prstDash val="sysDot"/>
                      <a:round/>
                      <a:headEnd type="none" w="med" len="med"/>
                      <a:tailEnd type="none" w="med" len="med"/>
                    </a:lnT>
                    <a:lnB w="12700" cap="flat" cmpd="sng" algn="ctr">
                      <a:solidFill>
                        <a:schemeClr val="accent1">
                          <a:lumMod val="60000"/>
                          <a:lumOff val="40000"/>
                        </a:schemeClr>
                      </a:solidFill>
                      <a:prstDash val="sysDot"/>
                      <a:round/>
                      <a:headEnd type="none" w="med" len="med"/>
                      <a:tailEnd type="none" w="med" len="med"/>
                    </a:lnB>
                    <a:solidFill>
                      <a:schemeClr val="bg1"/>
                    </a:solidFill>
                  </a:tcPr>
                </a:tc>
                <a:tc>
                  <a:txBody>
                    <a:bodyPr/>
                    <a:lstStyle/>
                    <a:p>
                      <a:pPr algn="r" fontAlgn="b"/>
                      <a:endParaRPr lang="tr-TR" sz="1400" b="0" i="0" u="none" strike="noStrike" dirty="0">
                        <a:solidFill>
                          <a:srgbClr val="000000"/>
                        </a:solidFill>
                        <a:effectLst/>
                        <a:latin typeface="Calibri" panose="020F0502020204030204" pitchFamily="34" charset="0"/>
                      </a:endParaRPr>
                    </a:p>
                  </a:txBody>
                  <a:tcPr marL="9525" marR="504000" marT="9525" marB="0" anchor="ctr">
                    <a:lnL w="12700" cap="flat" cmpd="sng" algn="ctr">
                      <a:solidFill>
                        <a:schemeClr val="accent1">
                          <a:lumMod val="60000"/>
                          <a:lumOff val="40000"/>
                        </a:schemeClr>
                      </a:solidFill>
                      <a:prstDash val="sysDot"/>
                      <a:round/>
                      <a:headEnd type="none" w="med" len="med"/>
                      <a:tailEnd type="none" w="med" len="med"/>
                    </a:lnL>
                    <a:lnR w="12700" cap="flat" cmpd="sng" algn="ctr">
                      <a:solidFill>
                        <a:schemeClr val="accent1">
                          <a:lumMod val="60000"/>
                          <a:lumOff val="40000"/>
                        </a:schemeClr>
                      </a:solidFill>
                      <a:prstDash val="sysDot"/>
                      <a:round/>
                      <a:headEnd type="none" w="med" len="med"/>
                      <a:tailEnd type="none" w="med" len="med"/>
                    </a:lnR>
                    <a:lnT w="12700" cap="flat" cmpd="sng" algn="ctr">
                      <a:solidFill>
                        <a:schemeClr val="accent1">
                          <a:lumMod val="60000"/>
                          <a:lumOff val="40000"/>
                        </a:schemeClr>
                      </a:solidFill>
                      <a:prstDash val="sysDot"/>
                      <a:round/>
                      <a:headEnd type="none" w="med" len="med"/>
                      <a:tailEnd type="none" w="med" len="med"/>
                    </a:lnT>
                    <a:lnB w="12700" cap="flat" cmpd="sng" algn="ctr">
                      <a:solidFill>
                        <a:schemeClr val="accent1">
                          <a:lumMod val="60000"/>
                          <a:lumOff val="40000"/>
                        </a:schemeClr>
                      </a:solidFill>
                      <a:prstDash val="sysDot"/>
                      <a:round/>
                      <a:headEnd type="none" w="med" len="med"/>
                      <a:tailEnd type="none" w="med" len="med"/>
                    </a:lnB>
                    <a:solidFill>
                      <a:schemeClr val="bg1"/>
                    </a:solidFill>
                  </a:tcPr>
                </a:tc>
                <a:tc>
                  <a:txBody>
                    <a:bodyPr/>
                    <a:lstStyle/>
                    <a:p>
                      <a:pPr algn="r" fontAlgn="b"/>
                      <a:endParaRPr lang="tr-TR" sz="1400" b="0" i="0" u="none" strike="noStrike" dirty="0">
                        <a:solidFill>
                          <a:srgbClr val="000000"/>
                        </a:solidFill>
                        <a:effectLst/>
                        <a:latin typeface="Calibri" panose="020F0502020204030204" pitchFamily="34" charset="0"/>
                      </a:endParaRPr>
                    </a:p>
                  </a:txBody>
                  <a:tcPr marL="9525" marR="504000" marT="9525" marB="0" anchor="ctr">
                    <a:lnL w="12700" cap="flat" cmpd="sng" algn="ctr">
                      <a:solidFill>
                        <a:schemeClr val="accent1">
                          <a:lumMod val="60000"/>
                          <a:lumOff val="40000"/>
                        </a:schemeClr>
                      </a:solidFill>
                      <a:prstDash val="sysDot"/>
                      <a:round/>
                      <a:headEnd type="none" w="med" len="med"/>
                      <a:tailEnd type="none" w="med" len="med"/>
                    </a:lnL>
                    <a:lnR w="12700" cap="flat" cmpd="sng" algn="ctr">
                      <a:solidFill>
                        <a:schemeClr val="accent1">
                          <a:lumMod val="60000"/>
                          <a:lumOff val="40000"/>
                        </a:schemeClr>
                      </a:solidFill>
                      <a:prstDash val="sysDot"/>
                      <a:round/>
                      <a:headEnd type="none" w="med" len="med"/>
                      <a:tailEnd type="none" w="med" len="med"/>
                    </a:lnR>
                    <a:lnT w="12700" cap="flat" cmpd="sng" algn="ctr">
                      <a:solidFill>
                        <a:schemeClr val="accent1">
                          <a:lumMod val="60000"/>
                          <a:lumOff val="40000"/>
                        </a:schemeClr>
                      </a:solidFill>
                      <a:prstDash val="sysDot"/>
                      <a:round/>
                      <a:headEnd type="none" w="med" len="med"/>
                      <a:tailEnd type="none" w="med" len="med"/>
                    </a:lnT>
                    <a:lnB w="12700" cap="flat" cmpd="sng" algn="ctr">
                      <a:solidFill>
                        <a:schemeClr val="accent1">
                          <a:lumMod val="60000"/>
                          <a:lumOff val="40000"/>
                        </a:schemeClr>
                      </a:solidFill>
                      <a:prstDash val="sysDot"/>
                      <a:round/>
                      <a:headEnd type="none" w="med" len="med"/>
                      <a:tailEnd type="none" w="med" len="med"/>
                    </a:lnB>
                    <a:solidFill>
                      <a:schemeClr val="bg1"/>
                    </a:solidFill>
                  </a:tcPr>
                </a:tc>
                <a:extLst>
                  <a:ext uri="{0D108BD9-81ED-4DB2-BD59-A6C34878D82A}">
                    <a16:rowId xmlns:a16="http://schemas.microsoft.com/office/drawing/2014/main" val="3156590028"/>
                  </a:ext>
                </a:extLst>
              </a:tr>
              <a:tr h="310186">
                <a:tc>
                  <a:txBody>
                    <a:bodyPr/>
                    <a:lstStyle/>
                    <a:p>
                      <a:pPr algn="l" fontAlgn="b"/>
                      <a:endParaRPr lang="tr-TR" sz="1400" b="0" i="0" u="none" strike="noStrike" dirty="0">
                        <a:solidFill>
                          <a:srgbClr val="000000"/>
                        </a:solidFill>
                        <a:effectLst/>
                        <a:latin typeface="Calibri" panose="020F0502020204030204" pitchFamily="34" charset="0"/>
                      </a:endParaRPr>
                    </a:p>
                  </a:txBody>
                  <a:tcPr marL="72000" marR="9525" marT="9525" marB="0" anchor="ctr">
                    <a:lnL w="12700" cap="flat" cmpd="sng" algn="ctr">
                      <a:solidFill>
                        <a:schemeClr val="accent1">
                          <a:lumMod val="60000"/>
                          <a:lumOff val="40000"/>
                        </a:schemeClr>
                      </a:solidFill>
                      <a:prstDash val="sysDot"/>
                      <a:round/>
                      <a:headEnd type="none" w="med" len="med"/>
                      <a:tailEnd type="none" w="med" len="med"/>
                    </a:lnL>
                    <a:lnR w="12700" cap="flat" cmpd="sng" algn="ctr">
                      <a:solidFill>
                        <a:schemeClr val="accent1">
                          <a:lumMod val="60000"/>
                          <a:lumOff val="40000"/>
                        </a:schemeClr>
                      </a:solidFill>
                      <a:prstDash val="sysDot"/>
                      <a:round/>
                      <a:headEnd type="none" w="med" len="med"/>
                      <a:tailEnd type="none" w="med" len="med"/>
                    </a:lnR>
                    <a:lnT w="12700" cap="flat" cmpd="sng" algn="ctr">
                      <a:solidFill>
                        <a:schemeClr val="accent1">
                          <a:lumMod val="60000"/>
                          <a:lumOff val="40000"/>
                        </a:schemeClr>
                      </a:solidFill>
                      <a:prstDash val="sysDot"/>
                      <a:round/>
                      <a:headEnd type="none" w="med" len="med"/>
                      <a:tailEnd type="none" w="med" len="med"/>
                    </a:lnT>
                    <a:lnB w="28575"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fontAlgn="b"/>
                      <a:endParaRPr lang="tr-TR" sz="1400" b="0" i="0" u="none" strike="noStrike" dirty="0">
                        <a:solidFill>
                          <a:srgbClr val="000000"/>
                        </a:solidFill>
                        <a:effectLst/>
                        <a:latin typeface="Calibri" panose="020F0502020204030204" pitchFamily="34" charset="0"/>
                      </a:endParaRPr>
                    </a:p>
                  </a:txBody>
                  <a:tcPr marL="72000" marR="9525" marT="9525" marB="0" anchor="ctr">
                    <a:lnL w="12700" cap="flat" cmpd="sng" algn="ctr">
                      <a:solidFill>
                        <a:schemeClr val="accent1">
                          <a:lumMod val="60000"/>
                          <a:lumOff val="40000"/>
                        </a:schemeClr>
                      </a:solidFill>
                      <a:prstDash val="sysDot"/>
                      <a:round/>
                      <a:headEnd type="none" w="med" len="med"/>
                      <a:tailEnd type="none" w="med" len="med"/>
                    </a:lnL>
                    <a:lnR w="12700" cap="flat" cmpd="sng" algn="ctr">
                      <a:solidFill>
                        <a:schemeClr val="accent1">
                          <a:lumMod val="60000"/>
                          <a:lumOff val="40000"/>
                        </a:schemeClr>
                      </a:solidFill>
                      <a:prstDash val="sysDot"/>
                      <a:round/>
                      <a:headEnd type="none" w="med" len="med"/>
                      <a:tailEnd type="none" w="med" len="med"/>
                    </a:lnR>
                    <a:lnT w="12700" cap="flat" cmpd="sng" algn="ctr">
                      <a:solidFill>
                        <a:schemeClr val="accent1">
                          <a:lumMod val="60000"/>
                          <a:lumOff val="40000"/>
                        </a:schemeClr>
                      </a:solidFill>
                      <a:prstDash val="sysDot"/>
                      <a:round/>
                      <a:headEnd type="none" w="med" len="med"/>
                      <a:tailEnd type="none" w="med" len="med"/>
                    </a:lnT>
                    <a:lnB w="28575"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r" fontAlgn="b"/>
                      <a:endParaRPr lang="tr-TR" sz="1400" b="0" i="0" u="none" strike="noStrike" dirty="0">
                        <a:solidFill>
                          <a:srgbClr val="000000"/>
                        </a:solidFill>
                        <a:effectLst/>
                        <a:latin typeface="Calibri" panose="020F0502020204030204" pitchFamily="34" charset="0"/>
                      </a:endParaRPr>
                    </a:p>
                  </a:txBody>
                  <a:tcPr marL="9525" marR="504000" marT="9525" marB="0" anchor="ctr">
                    <a:lnL w="12700" cap="flat" cmpd="sng" algn="ctr">
                      <a:solidFill>
                        <a:schemeClr val="accent1">
                          <a:lumMod val="60000"/>
                          <a:lumOff val="40000"/>
                        </a:schemeClr>
                      </a:solidFill>
                      <a:prstDash val="sysDot"/>
                      <a:round/>
                      <a:headEnd type="none" w="med" len="med"/>
                      <a:tailEnd type="none" w="med" len="med"/>
                    </a:lnL>
                    <a:lnR w="12700" cap="flat" cmpd="sng" algn="ctr">
                      <a:solidFill>
                        <a:schemeClr val="accent1">
                          <a:lumMod val="60000"/>
                          <a:lumOff val="40000"/>
                        </a:schemeClr>
                      </a:solidFill>
                      <a:prstDash val="sysDot"/>
                      <a:round/>
                      <a:headEnd type="none" w="med" len="med"/>
                      <a:tailEnd type="none" w="med" len="med"/>
                    </a:lnR>
                    <a:lnT w="12700" cap="flat" cmpd="sng" algn="ctr">
                      <a:solidFill>
                        <a:schemeClr val="accent1">
                          <a:lumMod val="60000"/>
                          <a:lumOff val="40000"/>
                        </a:schemeClr>
                      </a:solidFill>
                      <a:prstDash val="sysDot"/>
                      <a:round/>
                      <a:headEnd type="none" w="med" len="med"/>
                      <a:tailEnd type="none" w="med" len="med"/>
                    </a:lnT>
                    <a:lnB w="28575"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r" fontAlgn="b"/>
                      <a:endParaRPr lang="tr-TR" sz="1400" b="0" i="0" u="none" strike="noStrike" dirty="0">
                        <a:solidFill>
                          <a:srgbClr val="000000"/>
                        </a:solidFill>
                        <a:effectLst/>
                        <a:latin typeface="Calibri" panose="020F0502020204030204" pitchFamily="34" charset="0"/>
                      </a:endParaRPr>
                    </a:p>
                  </a:txBody>
                  <a:tcPr marL="9525" marR="504000" marT="9525" marB="0" anchor="ctr">
                    <a:lnL w="12700" cap="flat" cmpd="sng" algn="ctr">
                      <a:solidFill>
                        <a:schemeClr val="accent1">
                          <a:lumMod val="60000"/>
                          <a:lumOff val="40000"/>
                        </a:schemeClr>
                      </a:solidFill>
                      <a:prstDash val="sysDot"/>
                      <a:round/>
                      <a:headEnd type="none" w="med" len="med"/>
                      <a:tailEnd type="none" w="med" len="med"/>
                    </a:lnL>
                    <a:lnR w="12700" cap="flat" cmpd="sng" algn="ctr">
                      <a:solidFill>
                        <a:schemeClr val="accent1">
                          <a:lumMod val="60000"/>
                          <a:lumOff val="40000"/>
                        </a:schemeClr>
                      </a:solidFill>
                      <a:prstDash val="sysDot"/>
                      <a:round/>
                      <a:headEnd type="none" w="med" len="med"/>
                      <a:tailEnd type="none" w="med" len="med"/>
                    </a:lnR>
                    <a:lnT w="12700" cap="flat" cmpd="sng" algn="ctr">
                      <a:solidFill>
                        <a:schemeClr val="accent1">
                          <a:lumMod val="60000"/>
                          <a:lumOff val="40000"/>
                        </a:schemeClr>
                      </a:solidFill>
                      <a:prstDash val="sysDot"/>
                      <a:round/>
                      <a:headEnd type="none" w="med" len="med"/>
                      <a:tailEnd type="none" w="med" len="med"/>
                    </a:lnT>
                    <a:lnB w="28575"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r" fontAlgn="b"/>
                      <a:endParaRPr lang="tr-TR" sz="1400" b="0" i="0" u="none" strike="noStrike" dirty="0">
                        <a:solidFill>
                          <a:srgbClr val="000000"/>
                        </a:solidFill>
                        <a:effectLst/>
                        <a:latin typeface="Calibri" panose="020F0502020204030204" pitchFamily="34" charset="0"/>
                      </a:endParaRPr>
                    </a:p>
                  </a:txBody>
                  <a:tcPr marL="9525" marR="504000" marT="9525" marB="0" anchor="ctr">
                    <a:lnL w="12700" cap="flat" cmpd="sng" algn="ctr">
                      <a:solidFill>
                        <a:schemeClr val="accent1">
                          <a:lumMod val="60000"/>
                          <a:lumOff val="40000"/>
                        </a:schemeClr>
                      </a:solidFill>
                      <a:prstDash val="sysDot"/>
                      <a:round/>
                      <a:headEnd type="none" w="med" len="med"/>
                      <a:tailEnd type="none" w="med" len="med"/>
                    </a:lnL>
                    <a:lnR w="12700" cap="flat" cmpd="sng" algn="ctr">
                      <a:solidFill>
                        <a:schemeClr val="accent1">
                          <a:lumMod val="60000"/>
                          <a:lumOff val="40000"/>
                        </a:schemeClr>
                      </a:solidFill>
                      <a:prstDash val="sysDot"/>
                      <a:round/>
                      <a:headEnd type="none" w="med" len="med"/>
                      <a:tailEnd type="none" w="med" len="med"/>
                    </a:lnR>
                    <a:lnT w="12700" cap="flat" cmpd="sng" algn="ctr">
                      <a:solidFill>
                        <a:schemeClr val="accent1">
                          <a:lumMod val="60000"/>
                          <a:lumOff val="40000"/>
                        </a:schemeClr>
                      </a:solidFill>
                      <a:prstDash val="sysDot"/>
                      <a:round/>
                      <a:headEnd type="none" w="med" len="med"/>
                      <a:tailEnd type="none" w="med" len="med"/>
                    </a:lnT>
                    <a:lnB w="28575" cap="flat" cmpd="sng" algn="ctr">
                      <a:solidFill>
                        <a:schemeClr val="accent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762274921"/>
                  </a:ext>
                </a:extLst>
              </a:tr>
              <a:tr h="310186">
                <a:tc>
                  <a:txBody>
                    <a:bodyPr/>
                    <a:lstStyle/>
                    <a:p>
                      <a:pPr algn="ctr" fontAlgn="b"/>
                      <a:r>
                        <a:rPr lang="tr-TR" sz="1400" b="1" i="0" u="none" strike="noStrike" dirty="0">
                          <a:solidFill>
                            <a:srgbClr val="000000"/>
                          </a:solidFill>
                          <a:effectLst/>
                          <a:latin typeface="Calibri" panose="020F0502020204030204" pitchFamily="34" charset="0"/>
                        </a:rPr>
                        <a:t> TOPLAM (…. Gençlik Merkezi)</a:t>
                      </a:r>
                    </a:p>
                  </a:txBody>
                  <a:tcPr marL="72000" marR="9525" marT="9525" marB="0" anchor="ctr">
                    <a:lnL w="28575" cap="flat" cmpd="sng" algn="ctr">
                      <a:noFill/>
                      <a:prstDash val="solid"/>
                      <a:round/>
                      <a:headEnd type="none" w="med" len="med"/>
                      <a:tailEnd type="none" w="med" len="med"/>
                    </a:lnL>
                    <a:lnR w="12700" cap="flat" cmpd="sng" algn="ctr">
                      <a:solidFill>
                        <a:schemeClr val="accent1">
                          <a:lumMod val="60000"/>
                          <a:lumOff val="40000"/>
                        </a:schemeClr>
                      </a:solidFill>
                      <a:prstDash val="sysDot"/>
                      <a:round/>
                      <a:headEnd type="none" w="med" len="med"/>
                      <a:tailEnd type="none" w="med" len="med"/>
                    </a:lnR>
                    <a:lnT w="28575" cap="flat" cmpd="sng" algn="ctr">
                      <a:solidFill>
                        <a:schemeClr val="accent1">
                          <a:lumMod val="75000"/>
                        </a:schemeClr>
                      </a:solidFill>
                      <a:prstDash val="solid"/>
                      <a:round/>
                      <a:headEnd type="none" w="med" len="med"/>
                      <a:tailEnd type="none" w="med" len="med"/>
                    </a:lnT>
                    <a:lnB w="28575" cap="flat" cmpd="sng" algn="ctr">
                      <a:solidFill>
                        <a:schemeClr val="accent1">
                          <a:lumMod val="75000"/>
                        </a:schemeClr>
                      </a:solidFill>
                      <a:prstDash val="solid"/>
                      <a:round/>
                      <a:headEnd type="none" w="med" len="med"/>
                      <a:tailEnd type="none" w="med" len="med"/>
                    </a:lnB>
                    <a:solidFill>
                      <a:schemeClr val="accent4">
                        <a:lumMod val="20000"/>
                        <a:lumOff val="80000"/>
                      </a:schemeClr>
                    </a:solidFill>
                  </a:tcPr>
                </a:tc>
                <a:tc>
                  <a:txBody>
                    <a:bodyPr/>
                    <a:lstStyle/>
                    <a:p>
                      <a:pPr algn="ctr" fontAlgn="b"/>
                      <a:endParaRPr lang="tr-TR" sz="1400" b="1" i="0" u="none" strike="noStrike" dirty="0">
                        <a:solidFill>
                          <a:srgbClr val="000000"/>
                        </a:solidFill>
                        <a:effectLst/>
                        <a:latin typeface="Calibri" panose="020F0502020204030204" pitchFamily="34" charset="0"/>
                      </a:endParaRPr>
                    </a:p>
                  </a:txBody>
                  <a:tcPr marL="72000" marR="9525" marT="9525" marB="0" anchor="ctr">
                    <a:lnL w="12700" cap="flat" cmpd="sng" algn="ctr">
                      <a:solidFill>
                        <a:schemeClr val="accent1">
                          <a:lumMod val="60000"/>
                          <a:lumOff val="40000"/>
                        </a:schemeClr>
                      </a:solidFill>
                      <a:prstDash val="sysDot"/>
                      <a:round/>
                      <a:headEnd type="none" w="med" len="med"/>
                      <a:tailEnd type="none" w="med" len="med"/>
                    </a:lnL>
                    <a:lnR w="12700" cap="flat" cmpd="sng" algn="ctr">
                      <a:solidFill>
                        <a:schemeClr val="accent1">
                          <a:lumMod val="60000"/>
                          <a:lumOff val="40000"/>
                        </a:schemeClr>
                      </a:solidFill>
                      <a:prstDash val="sysDot"/>
                      <a:round/>
                      <a:headEnd type="none" w="med" len="med"/>
                      <a:tailEnd type="none" w="med" len="med"/>
                    </a:lnR>
                    <a:lnT w="28575" cap="flat" cmpd="sng" algn="ctr">
                      <a:solidFill>
                        <a:schemeClr val="accent1">
                          <a:lumMod val="75000"/>
                        </a:schemeClr>
                      </a:solidFill>
                      <a:prstDash val="solid"/>
                      <a:round/>
                      <a:headEnd type="none" w="med" len="med"/>
                      <a:tailEnd type="none" w="med" len="med"/>
                    </a:lnT>
                    <a:lnB w="28575" cap="flat" cmpd="sng" algn="ctr">
                      <a:solidFill>
                        <a:schemeClr val="accent1">
                          <a:lumMod val="75000"/>
                        </a:schemeClr>
                      </a:solidFill>
                      <a:prstDash val="solid"/>
                      <a:round/>
                      <a:headEnd type="none" w="med" len="med"/>
                      <a:tailEnd type="none" w="med" len="med"/>
                    </a:lnB>
                    <a:solidFill>
                      <a:schemeClr val="accent4">
                        <a:lumMod val="20000"/>
                        <a:lumOff val="80000"/>
                      </a:schemeClr>
                    </a:solidFill>
                  </a:tcPr>
                </a:tc>
                <a:tc>
                  <a:txBody>
                    <a:bodyPr/>
                    <a:lstStyle/>
                    <a:p>
                      <a:pPr algn="r" fontAlgn="b"/>
                      <a:endParaRPr lang="tr-TR" sz="1400" b="1" i="0" u="none" strike="noStrike" dirty="0">
                        <a:solidFill>
                          <a:srgbClr val="000000"/>
                        </a:solidFill>
                        <a:effectLst/>
                        <a:latin typeface="Calibri" panose="020F0502020204030204" pitchFamily="34" charset="0"/>
                      </a:endParaRPr>
                    </a:p>
                  </a:txBody>
                  <a:tcPr marL="9525" marR="504000" marT="9525" marB="0" anchor="ctr">
                    <a:lnL w="12700" cap="flat" cmpd="sng" algn="ctr">
                      <a:solidFill>
                        <a:schemeClr val="accent1">
                          <a:lumMod val="60000"/>
                          <a:lumOff val="40000"/>
                        </a:schemeClr>
                      </a:solidFill>
                      <a:prstDash val="sysDot"/>
                      <a:round/>
                      <a:headEnd type="none" w="med" len="med"/>
                      <a:tailEnd type="none" w="med" len="med"/>
                    </a:lnL>
                    <a:lnR w="12700" cap="flat" cmpd="sng" algn="ctr">
                      <a:solidFill>
                        <a:schemeClr val="accent1">
                          <a:lumMod val="60000"/>
                          <a:lumOff val="40000"/>
                        </a:schemeClr>
                      </a:solidFill>
                      <a:prstDash val="sysDot"/>
                      <a:round/>
                      <a:headEnd type="none" w="med" len="med"/>
                      <a:tailEnd type="none" w="med" len="med"/>
                    </a:lnR>
                    <a:lnT w="28575" cap="flat" cmpd="sng" algn="ctr">
                      <a:solidFill>
                        <a:schemeClr val="accent1">
                          <a:lumMod val="75000"/>
                        </a:schemeClr>
                      </a:solidFill>
                      <a:prstDash val="solid"/>
                      <a:round/>
                      <a:headEnd type="none" w="med" len="med"/>
                      <a:tailEnd type="none" w="med" len="med"/>
                    </a:lnT>
                    <a:lnB w="28575" cap="flat" cmpd="sng" algn="ctr">
                      <a:solidFill>
                        <a:schemeClr val="accent1">
                          <a:lumMod val="75000"/>
                        </a:schemeClr>
                      </a:solidFill>
                      <a:prstDash val="solid"/>
                      <a:round/>
                      <a:headEnd type="none" w="med" len="med"/>
                      <a:tailEnd type="none" w="med" len="med"/>
                    </a:lnB>
                    <a:solidFill>
                      <a:schemeClr val="accent4">
                        <a:lumMod val="20000"/>
                        <a:lumOff val="80000"/>
                      </a:schemeClr>
                    </a:solidFill>
                  </a:tcPr>
                </a:tc>
                <a:tc>
                  <a:txBody>
                    <a:bodyPr/>
                    <a:lstStyle/>
                    <a:p>
                      <a:pPr algn="r" fontAlgn="b"/>
                      <a:endParaRPr lang="tr-TR" sz="1400" b="1" i="0" u="none" strike="noStrike" dirty="0">
                        <a:solidFill>
                          <a:srgbClr val="000000"/>
                        </a:solidFill>
                        <a:effectLst/>
                        <a:latin typeface="Calibri" panose="020F0502020204030204" pitchFamily="34" charset="0"/>
                      </a:endParaRPr>
                    </a:p>
                  </a:txBody>
                  <a:tcPr marL="9525" marR="504000" marT="9525" marB="0" anchor="ctr">
                    <a:lnL w="12700" cap="flat" cmpd="sng" algn="ctr">
                      <a:solidFill>
                        <a:schemeClr val="accent1">
                          <a:lumMod val="60000"/>
                          <a:lumOff val="40000"/>
                        </a:schemeClr>
                      </a:solidFill>
                      <a:prstDash val="sysDot"/>
                      <a:round/>
                      <a:headEnd type="none" w="med" len="med"/>
                      <a:tailEnd type="none" w="med" len="med"/>
                    </a:lnL>
                    <a:lnR w="12700" cap="flat" cmpd="sng" algn="ctr">
                      <a:solidFill>
                        <a:schemeClr val="accent1">
                          <a:lumMod val="60000"/>
                          <a:lumOff val="40000"/>
                        </a:schemeClr>
                      </a:solidFill>
                      <a:prstDash val="sysDot"/>
                      <a:round/>
                      <a:headEnd type="none" w="med" len="med"/>
                      <a:tailEnd type="none" w="med" len="med"/>
                    </a:lnR>
                    <a:lnT w="28575" cap="flat" cmpd="sng" algn="ctr">
                      <a:solidFill>
                        <a:schemeClr val="accent1">
                          <a:lumMod val="75000"/>
                        </a:schemeClr>
                      </a:solidFill>
                      <a:prstDash val="solid"/>
                      <a:round/>
                      <a:headEnd type="none" w="med" len="med"/>
                      <a:tailEnd type="none" w="med" len="med"/>
                    </a:lnT>
                    <a:lnB w="28575" cap="flat" cmpd="sng" algn="ctr">
                      <a:solidFill>
                        <a:schemeClr val="accent1">
                          <a:lumMod val="75000"/>
                        </a:schemeClr>
                      </a:solidFill>
                      <a:prstDash val="solid"/>
                      <a:round/>
                      <a:headEnd type="none" w="med" len="med"/>
                      <a:tailEnd type="none" w="med" len="med"/>
                    </a:lnB>
                    <a:solidFill>
                      <a:schemeClr val="accent4">
                        <a:lumMod val="20000"/>
                        <a:lumOff val="80000"/>
                      </a:schemeClr>
                    </a:solidFill>
                  </a:tcPr>
                </a:tc>
                <a:tc>
                  <a:txBody>
                    <a:bodyPr/>
                    <a:lstStyle/>
                    <a:p>
                      <a:pPr algn="r" fontAlgn="b"/>
                      <a:endParaRPr lang="tr-TR" sz="1400" b="1" i="0" u="none" strike="noStrike" dirty="0">
                        <a:solidFill>
                          <a:srgbClr val="000000"/>
                        </a:solidFill>
                        <a:effectLst/>
                        <a:latin typeface="Calibri" panose="020F0502020204030204" pitchFamily="34" charset="0"/>
                      </a:endParaRPr>
                    </a:p>
                  </a:txBody>
                  <a:tcPr marL="9525" marR="504000" marT="9525" marB="0" anchor="ctr">
                    <a:lnL w="12700" cap="flat" cmpd="sng" algn="ctr">
                      <a:solidFill>
                        <a:schemeClr val="accent1">
                          <a:lumMod val="60000"/>
                          <a:lumOff val="40000"/>
                        </a:schemeClr>
                      </a:solidFill>
                      <a:prstDash val="sysDot"/>
                      <a:round/>
                      <a:headEnd type="none" w="med" len="med"/>
                      <a:tailEnd type="none" w="med" len="med"/>
                    </a:lnL>
                    <a:lnR w="28575" cap="flat" cmpd="sng" algn="ctr">
                      <a:noFill/>
                      <a:prstDash val="solid"/>
                      <a:round/>
                      <a:headEnd type="none" w="med" len="med"/>
                      <a:tailEnd type="none" w="med" len="med"/>
                    </a:lnR>
                    <a:lnT w="28575" cap="flat" cmpd="sng" algn="ctr">
                      <a:solidFill>
                        <a:schemeClr val="accent1">
                          <a:lumMod val="75000"/>
                        </a:schemeClr>
                      </a:solidFill>
                      <a:prstDash val="solid"/>
                      <a:round/>
                      <a:headEnd type="none" w="med" len="med"/>
                      <a:tailEnd type="none" w="med" len="med"/>
                    </a:lnT>
                    <a:lnB w="28575" cap="flat" cmpd="sng" algn="ctr">
                      <a:solidFill>
                        <a:schemeClr val="accent1">
                          <a:lumMod val="75000"/>
                        </a:schemeClr>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3556832288"/>
                  </a:ext>
                </a:extLst>
              </a:tr>
            </a:tbl>
          </a:graphicData>
        </a:graphic>
      </p:graphicFrame>
      <p:sp>
        <p:nvSpPr>
          <p:cNvPr id="4" name="Dikdörtgen 3">
            <a:extLst>
              <a:ext uri="{FF2B5EF4-FFF2-40B4-BE49-F238E27FC236}">
                <a16:creationId xmlns:a16="http://schemas.microsoft.com/office/drawing/2014/main" id="{18CC6433-3A95-4D61-AA17-28D2A8EE04B9}"/>
              </a:ext>
            </a:extLst>
          </p:cNvPr>
          <p:cNvSpPr/>
          <p:nvPr/>
        </p:nvSpPr>
        <p:spPr>
          <a:xfrm>
            <a:off x="828782" y="4919336"/>
            <a:ext cx="8335766" cy="1231106"/>
          </a:xfrm>
          <a:prstGeom prst="rect">
            <a:avLst/>
          </a:prstGeom>
        </p:spPr>
        <p:txBody>
          <a:bodyPr wrap="square">
            <a:spAutoFit/>
          </a:bodyPr>
          <a:lstStyle/>
          <a:p>
            <a:pPr marL="342900" lvl="0" indent="-342900">
              <a:spcBef>
                <a:spcPts val="600"/>
              </a:spcBef>
              <a:spcAft>
                <a:spcPts val="600"/>
              </a:spcAft>
              <a:buClr>
                <a:srgbClr val="C00000"/>
              </a:buClr>
              <a:buFont typeface="Wingdings" panose="05000000000000000000" pitchFamily="2" charset="2"/>
              <a:buChar char="Ø"/>
              <a:defRPr/>
            </a:pPr>
            <a:r>
              <a:rPr lang="tr-TR" dirty="0">
                <a:solidFill>
                  <a:srgbClr val="FF0000"/>
                </a:solidFill>
              </a:rPr>
              <a:t>…. </a:t>
            </a:r>
            <a:r>
              <a:rPr lang="tr-TR" dirty="0"/>
              <a:t>Gençlik Merkezinde </a:t>
            </a:r>
            <a:r>
              <a:rPr lang="tr-TR" dirty="0">
                <a:solidFill>
                  <a:srgbClr val="FF0000"/>
                </a:solidFill>
              </a:rPr>
              <a:t>…… </a:t>
            </a:r>
            <a:r>
              <a:rPr lang="tr-TR" dirty="0">
                <a:solidFill>
                  <a:prstClr val="black"/>
                </a:solidFill>
              </a:rPr>
              <a:t>Personel ve </a:t>
            </a:r>
            <a:r>
              <a:rPr lang="tr-TR" dirty="0">
                <a:solidFill>
                  <a:srgbClr val="FF0000"/>
                </a:solidFill>
              </a:rPr>
              <a:t>………..</a:t>
            </a:r>
            <a:r>
              <a:rPr lang="tr-TR" dirty="0">
                <a:solidFill>
                  <a:srgbClr val="002060"/>
                </a:solidFill>
              </a:rPr>
              <a:t> </a:t>
            </a:r>
            <a:r>
              <a:rPr lang="tr-TR" dirty="0">
                <a:solidFill>
                  <a:prstClr val="black"/>
                </a:solidFill>
              </a:rPr>
              <a:t>Üye</a:t>
            </a:r>
          </a:p>
          <a:p>
            <a:pPr marL="342900" indent="-342900">
              <a:spcBef>
                <a:spcPts val="600"/>
              </a:spcBef>
              <a:spcAft>
                <a:spcPts val="600"/>
              </a:spcAft>
              <a:buClr>
                <a:srgbClr val="C00000"/>
              </a:buClr>
              <a:buFont typeface="Wingdings" panose="05000000000000000000" pitchFamily="2" charset="2"/>
              <a:buChar char="Ø"/>
              <a:defRPr/>
            </a:pPr>
            <a:r>
              <a:rPr lang="tr-TR" dirty="0">
                <a:solidFill>
                  <a:prstClr val="black"/>
                </a:solidFill>
              </a:rPr>
              <a:t>Ayrıca Her İlçemizde Gençlik Hizmetleri Birimi bulunmaktadır.</a:t>
            </a:r>
          </a:p>
          <a:p>
            <a:pPr marL="342900" lvl="0" indent="-342900">
              <a:spcBef>
                <a:spcPts val="600"/>
              </a:spcBef>
              <a:spcAft>
                <a:spcPts val="600"/>
              </a:spcAft>
              <a:buClr>
                <a:srgbClr val="C00000"/>
              </a:buClr>
              <a:buFont typeface="Wingdings" panose="05000000000000000000" pitchFamily="2" charset="2"/>
              <a:buChar char="Ø"/>
              <a:defRPr/>
            </a:pPr>
            <a:endParaRPr lang="tr-TR" dirty="0">
              <a:solidFill>
                <a:prstClr val="black"/>
              </a:solidFill>
            </a:endParaRPr>
          </a:p>
        </p:txBody>
      </p:sp>
      <p:pic>
        <p:nvPicPr>
          <p:cNvPr id="7" name="Resim 6">
            <a:extLst>
              <a:ext uri="{FF2B5EF4-FFF2-40B4-BE49-F238E27FC236}">
                <a16:creationId xmlns:a16="http://schemas.microsoft.com/office/drawing/2014/main" id="{B8B67F7B-CCE8-40E5-8C95-1F5B0070B3BC}"/>
              </a:ext>
            </a:extLst>
          </p:cNvPr>
          <p:cNvPicPr>
            <a:picLocks noChangeAspect="1"/>
          </p:cNvPicPr>
          <p:nvPr/>
        </p:nvPicPr>
        <p:blipFill>
          <a:blip r:embed="rId4"/>
          <a:stretch>
            <a:fillRect/>
          </a:stretch>
        </p:blipFill>
        <p:spPr>
          <a:xfrm>
            <a:off x="11491244" y="6123266"/>
            <a:ext cx="700756" cy="680734"/>
          </a:xfrm>
          <a:prstGeom prst="rect">
            <a:avLst/>
          </a:prstGeom>
        </p:spPr>
      </p:pic>
    </p:spTree>
    <p:extLst>
      <p:ext uri="{BB962C8B-B14F-4D97-AF65-F5344CB8AC3E}">
        <p14:creationId xmlns:p14="http://schemas.microsoft.com/office/powerpoint/2010/main" val="22980192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Dikdörtgen 9"/>
          <p:cNvSpPr/>
          <p:nvPr/>
        </p:nvSpPr>
        <p:spPr>
          <a:xfrm>
            <a:off x="4812376" y="0"/>
            <a:ext cx="7380000" cy="82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sz="3200" b="1" i="1" dirty="0">
              <a:solidFill>
                <a:srgbClr val="A50021"/>
              </a:solidFill>
              <a:latin typeface="Calibri"/>
            </a:endParaRPr>
          </a:p>
          <a:p>
            <a:pPr algn="ctr">
              <a:defRPr/>
            </a:pPr>
            <a:r>
              <a:rPr kumimoji="0" lang="tr-TR" sz="3200" b="1" i="1" u="none" strike="noStrike" kern="1200" cap="none" spc="0" normalizeH="0" baseline="0" noProof="0" dirty="0">
                <a:ln>
                  <a:noFill/>
                </a:ln>
                <a:solidFill>
                  <a:srgbClr val="A50021"/>
                </a:solidFill>
                <a:effectLst/>
                <a:uLnTx/>
                <a:uFillTx/>
                <a:latin typeface="Calibri"/>
                <a:ea typeface="+mn-ea"/>
                <a:cs typeface="+mn-cs"/>
              </a:rPr>
              <a:t> </a:t>
            </a:r>
            <a:r>
              <a:rPr lang="tr-TR" sz="3200" b="1" i="1" dirty="0">
                <a:solidFill>
                  <a:srgbClr val="A50021"/>
                </a:solidFill>
                <a:latin typeface="Calibri"/>
              </a:rPr>
              <a:t>Öğrenci Yurtları İhtiyaç Durumu</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3200" b="1" i="1" u="none" strike="noStrike" kern="1200" cap="none" spc="0" normalizeH="0" baseline="0" noProof="0" dirty="0">
              <a:ln>
                <a:noFill/>
              </a:ln>
              <a:solidFill>
                <a:srgbClr val="A50021"/>
              </a:solidFill>
              <a:effectLst/>
              <a:uLnTx/>
              <a:uFillTx/>
              <a:latin typeface="Calibri"/>
              <a:ea typeface="+mn-ea"/>
              <a:cs typeface="+mn-cs"/>
            </a:endParaRPr>
          </a:p>
        </p:txBody>
      </p:sp>
      <p:pic>
        <p:nvPicPr>
          <p:cNvPr id="15" name="Resim 14">
            <a:extLst>
              <a:ext uri="{FF2B5EF4-FFF2-40B4-BE49-F238E27FC236}">
                <a16:creationId xmlns:a16="http://schemas.microsoft.com/office/drawing/2014/main" id="{BE438CBE-47F2-4F3C-A06E-432CA0DDDBF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56000" y="6228000"/>
            <a:ext cx="584073" cy="576000"/>
          </a:xfrm>
          <a:prstGeom prst="rect">
            <a:avLst/>
          </a:prstGeom>
        </p:spPr>
      </p:pic>
      <p:sp>
        <p:nvSpPr>
          <p:cNvPr id="2" name="Metin kutusu 1">
            <a:extLst>
              <a:ext uri="{FF2B5EF4-FFF2-40B4-BE49-F238E27FC236}">
                <a16:creationId xmlns:a16="http://schemas.microsoft.com/office/drawing/2014/main" id="{2073513D-3C32-455D-91BF-57CB7C0ABC64}"/>
              </a:ext>
            </a:extLst>
          </p:cNvPr>
          <p:cNvSpPr txBox="1"/>
          <p:nvPr/>
        </p:nvSpPr>
        <p:spPr>
          <a:xfrm>
            <a:off x="569343" y="1095555"/>
            <a:ext cx="9972136" cy="430887"/>
          </a:xfrm>
          <a:prstGeom prst="rect">
            <a:avLst/>
          </a:prstGeom>
          <a:noFill/>
        </p:spPr>
        <p:txBody>
          <a:bodyPr wrap="square" rtlCol="0">
            <a:spAutoFit/>
          </a:bodyPr>
          <a:lstStyle/>
          <a:p>
            <a:r>
              <a:rPr lang="tr-TR" sz="2200" b="1" dirty="0">
                <a:solidFill>
                  <a:srgbClr val="000099"/>
                </a:solidFill>
                <a:latin typeface="Calibri"/>
                <a:ea typeface="Verdana" pitchFamily="34" charset="0"/>
              </a:rPr>
              <a:t>Konyaaltı</a:t>
            </a:r>
            <a:r>
              <a:rPr lang="tr-TR" dirty="0"/>
              <a:t> </a:t>
            </a:r>
            <a:r>
              <a:rPr lang="tr-TR" sz="2200" b="1" dirty="0">
                <a:solidFill>
                  <a:srgbClr val="000099"/>
                </a:solidFill>
                <a:latin typeface="Calibri"/>
                <a:ea typeface="Verdana" pitchFamily="34" charset="0"/>
              </a:rPr>
              <a:t>ve Alanya 1.500’er Kişilik Öğrenci Yurdu Yapımı</a:t>
            </a:r>
          </a:p>
        </p:txBody>
      </p:sp>
      <p:sp>
        <p:nvSpPr>
          <p:cNvPr id="3" name="Metin kutusu 2">
            <a:extLst>
              <a:ext uri="{FF2B5EF4-FFF2-40B4-BE49-F238E27FC236}">
                <a16:creationId xmlns:a16="http://schemas.microsoft.com/office/drawing/2014/main" id="{A6E74762-20AF-43E8-9EB4-9A78AC99681C}"/>
              </a:ext>
            </a:extLst>
          </p:cNvPr>
          <p:cNvSpPr txBox="1"/>
          <p:nvPr/>
        </p:nvSpPr>
        <p:spPr>
          <a:xfrm>
            <a:off x="580292" y="1899136"/>
            <a:ext cx="11051931" cy="3277820"/>
          </a:xfrm>
          <a:prstGeom prst="rect">
            <a:avLst/>
          </a:prstGeom>
          <a:noFill/>
        </p:spPr>
        <p:txBody>
          <a:bodyPr wrap="square" rtlCol="0">
            <a:spAutoFit/>
          </a:bodyPr>
          <a:lstStyle/>
          <a:p>
            <a:pPr marL="285750" indent="-285750">
              <a:lnSpc>
                <a:spcPct val="150000"/>
              </a:lnSpc>
              <a:buClr>
                <a:srgbClr val="FF0000"/>
              </a:buClr>
              <a:buFont typeface="Wingdings" panose="05000000000000000000" pitchFamily="2" charset="2"/>
              <a:buChar char="Ø"/>
            </a:pPr>
            <a:r>
              <a:rPr lang="tr-TR" dirty="0">
                <a:cs typeface="Arial" panose="020B0604020202020204" pitchFamily="34" charset="0"/>
              </a:rPr>
              <a:t>Antalya il merkezinde bulunan toplam 14.334 kapasiteli yurtlarda öğrencilerin barınma sorunun çözülmesi amacıyla en az 1.500 kapasiteli yurda ihtiyaç vardır.</a:t>
            </a:r>
          </a:p>
          <a:p>
            <a:pPr>
              <a:lnSpc>
                <a:spcPct val="150000"/>
              </a:lnSpc>
              <a:buClr>
                <a:srgbClr val="FF0000"/>
              </a:buClr>
            </a:pPr>
            <a:endParaRPr lang="tr-TR" dirty="0">
              <a:cs typeface="Arial" panose="020B0604020202020204" pitchFamily="34" charset="0"/>
            </a:endParaRPr>
          </a:p>
          <a:p>
            <a:pPr marL="285750" indent="-285750">
              <a:lnSpc>
                <a:spcPct val="150000"/>
              </a:lnSpc>
              <a:buClr>
                <a:srgbClr val="FF0000"/>
              </a:buClr>
              <a:buFont typeface="Wingdings" panose="05000000000000000000" pitchFamily="2" charset="2"/>
              <a:buChar char="Ø"/>
            </a:pPr>
            <a:r>
              <a:rPr lang="tr-TR" dirty="0">
                <a:cs typeface="Arial" panose="020B0604020202020204" pitchFamily="34" charset="0"/>
              </a:rPr>
              <a:t>Alanya İlçesindeki kız ve erkek yurtları toplam 6.005 kapasiteli ve 12 bloktan oluşmaktadır. Yurt bloklarının dağınık olması ve artan maliyetler nedeniyle Öğrencilerin barınma sorunun çözülmesi amacıyla en az 1.500 kapasiteli yurda ihtiyaç vardır.</a:t>
            </a:r>
            <a:endParaRPr lang="tr-TR" b="1" dirty="0">
              <a:cs typeface="Arial" panose="020B0604020202020204" pitchFamily="34" charset="0"/>
            </a:endParaRPr>
          </a:p>
          <a:p>
            <a:pPr>
              <a:lnSpc>
                <a:spcPct val="150000"/>
              </a:lnSpc>
            </a:pPr>
            <a:endParaRPr lang="tr-TR" dirty="0">
              <a:latin typeface="Arial" panose="020B0604020202020204" pitchFamily="34" charset="0"/>
              <a:cs typeface="Arial" panose="020B0604020202020204" pitchFamily="34" charset="0"/>
            </a:endParaRPr>
          </a:p>
          <a:p>
            <a:endParaRPr lang="tr-TR" dirty="0"/>
          </a:p>
        </p:txBody>
      </p:sp>
      <p:sp>
        <p:nvSpPr>
          <p:cNvPr id="7" name="Dikdörtgen 5">
            <a:extLst>
              <a:ext uri="{FF2B5EF4-FFF2-40B4-BE49-F238E27FC236}">
                <a16:creationId xmlns:a16="http://schemas.microsoft.com/office/drawing/2014/main" id="{6757CB6A-6FEA-4781-87E1-2CC6A5B90031}"/>
              </a:ext>
            </a:extLst>
          </p:cNvPr>
          <p:cNvSpPr/>
          <p:nvPr/>
        </p:nvSpPr>
        <p:spPr>
          <a:xfrm>
            <a:off x="0" y="0"/>
            <a:ext cx="5400000" cy="828000"/>
          </a:xfrm>
          <a:custGeom>
            <a:avLst/>
            <a:gdLst>
              <a:gd name="connsiteX0" fmla="*/ 0 w 4579374"/>
              <a:gd name="connsiteY0" fmla="*/ 0 h 942190"/>
              <a:gd name="connsiteX1" fmla="*/ 4579374 w 4579374"/>
              <a:gd name="connsiteY1" fmla="*/ 0 h 942190"/>
              <a:gd name="connsiteX2" fmla="*/ 4579374 w 4579374"/>
              <a:gd name="connsiteY2" fmla="*/ 942190 h 942190"/>
              <a:gd name="connsiteX3" fmla="*/ 0 w 4579374"/>
              <a:gd name="connsiteY3" fmla="*/ 942190 h 942190"/>
              <a:gd name="connsiteX4" fmla="*/ 0 w 4579374"/>
              <a:gd name="connsiteY4" fmla="*/ 0 h 942190"/>
              <a:gd name="connsiteX0" fmla="*/ 0 w 4579374"/>
              <a:gd name="connsiteY0" fmla="*/ 0 h 942190"/>
              <a:gd name="connsiteX1" fmla="*/ 4579374 w 4579374"/>
              <a:gd name="connsiteY1" fmla="*/ 0 h 942190"/>
              <a:gd name="connsiteX2" fmla="*/ 4070555 w 4579374"/>
              <a:gd name="connsiteY2" fmla="*/ 942190 h 942190"/>
              <a:gd name="connsiteX3" fmla="*/ 0 w 4579374"/>
              <a:gd name="connsiteY3" fmla="*/ 942190 h 942190"/>
              <a:gd name="connsiteX4" fmla="*/ 0 w 4579374"/>
              <a:gd name="connsiteY4" fmla="*/ 0 h 9421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9374" h="942190">
                <a:moveTo>
                  <a:pt x="0" y="0"/>
                </a:moveTo>
                <a:lnTo>
                  <a:pt x="4579374" y="0"/>
                </a:lnTo>
                <a:lnTo>
                  <a:pt x="4070555" y="942190"/>
                </a:lnTo>
                <a:lnTo>
                  <a:pt x="0" y="942190"/>
                </a:lnTo>
                <a:lnTo>
                  <a:pt x="0" y="0"/>
                </a:lnTo>
                <a:close/>
              </a:path>
            </a:pathLst>
          </a:custGeom>
          <a:gradFill>
            <a:gsLst>
              <a:gs pos="0">
                <a:srgbClr val="A82843">
                  <a:shade val="30000"/>
                  <a:satMod val="115000"/>
                </a:srgbClr>
              </a:gs>
              <a:gs pos="50000">
                <a:srgbClr val="A82843">
                  <a:shade val="67500"/>
                  <a:satMod val="115000"/>
                </a:srgbClr>
              </a:gs>
              <a:gs pos="100000">
                <a:srgbClr val="A82843">
                  <a:shade val="100000"/>
                  <a:satMod val="115000"/>
                </a:srgbClr>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3600" b="1" i="1" u="none" strike="noStrike" kern="1200" cap="none" spc="0" normalizeH="0" baseline="0" noProof="0" dirty="0">
                <a:ln>
                  <a:noFill/>
                </a:ln>
                <a:solidFill>
                  <a:prstClr val="white"/>
                </a:solidFill>
                <a:effectLst/>
                <a:uLnTx/>
                <a:uFillTx/>
                <a:latin typeface="Calibri"/>
                <a:ea typeface="+mn-ea"/>
                <a:cs typeface="+mn-cs"/>
              </a:rPr>
              <a:t> ÖNEMLİ </a:t>
            </a:r>
            <a:r>
              <a:rPr lang="tr-TR" sz="3600" b="1" i="1" dirty="0">
                <a:solidFill>
                  <a:prstClr val="white"/>
                </a:solidFill>
                <a:latin typeface="Calibri"/>
              </a:rPr>
              <a:t>İHTİYAÇLAR</a:t>
            </a:r>
            <a:endParaRPr kumimoji="0" lang="tr-TR" sz="3600" b="1" i="1" u="none" strike="noStrike" kern="1200" cap="none" spc="0" normalizeH="0" baseline="0" noProof="0" dirty="0">
              <a:ln>
                <a:noFill/>
              </a:ln>
              <a:solidFill>
                <a:prstClr val="white"/>
              </a:solidFill>
              <a:effectLst/>
              <a:uLnTx/>
              <a:uFillTx/>
              <a:latin typeface="Calibri"/>
              <a:ea typeface="+mn-ea"/>
              <a:cs typeface="+mn-cs"/>
            </a:endParaRPr>
          </a:p>
        </p:txBody>
      </p:sp>
      <p:pic>
        <p:nvPicPr>
          <p:cNvPr id="8" name="Resim 7">
            <a:extLst>
              <a:ext uri="{FF2B5EF4-FFF2-40B4-BE49-F238E27FC236}">
                <a16:creationId xmlns:a16="http://schemas.microsoft.com/office/drawing/2014/main" id="{75F0175D-A228-460E-8F4A-44010E108CEB}"/>
              </a:ext>
            </a:extLst>
          </p:cNvPr>
          <p:cNvPicPr>
            <a:picLocks noChangeAspect="1"/>
          </p:cNvPicPr>
          <p:nvPr/>
        </p:nvPicPr>
        <p:blipFill>
          <a:blip r:embed="rId3"/>
          <a:stretch>
            <a:fillRect/>
          </a:stretch>
        </p:blipFill>
        <p:spPr>
          <a:xfrm>
            <a:off x="11491244" y="6123266"/>
            <a:ext cx="700756" cy="680734"/>
          </a:xfrm>
          <a:prstGeom prst="rect">
            <a:avLst/>
          </a:prstGeom>
        </p:spPr>
      </p:pic>
    </p:spTree>
    <p:extLst>
      <p:ext uri="{BB962C8B-B14F-4D97-AF65-F5344CB8AC3E}">
        <p14:creationId xmlns:p14="http://schemas.microsoft.com/office/powerpoint/2010/main" val="2258147357"/>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TotalTime>
  <Words>239</Words>
  <Application>Microsoft Office PowerPoint</Application>
  <PresentationFormat>Geniş ekran</PresentationFormat>
  <Paragraphs>55</Paragraphs>
  <Slides>3</Slides>
  <Notes>2</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3</vt:i4>
      </vt:variant>
    </vt:vector>
  </HeadingPairs>
  <TitlesOfParts>
    <vt:vector size="9" baseType="lpstr">
      <vt:lpstr>Arial</vt:lpstr>
      <vt:lpstr>Calibri</vt:lpstr>
      <vt:lpstr>Calibri Light</vt:lpstr>
      <vt:lpstr>Verdana</vt:lpstr>
      <vt:lpstr>Wingdings</vt:lpstr>
      <vt:lpstr>Office Teması</vt:lpstr>
      <vt:lpstr>PowerPoint Sunusu</vt:lpstr>
      <vt:lpstr>PowerPoint Sunusu</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Uğur ÖZDEMİR</dc:creator>
  <cp:lastModifiedBy>Uğur ÖZDEMİR</cp:lastModifiedBy>
  <cp:revision>10</cp:revision>
  <dcterms:created xsi:type="dcterms:W3CDTF">2020-06-29T08:19:37Z</dcterms:created>
  <dcterms:modified xsi:type="dcterms:W3CDTF">2024-05-07T12:04:58Z</dcterms:modified>
</cp:coreProperties>
</file>