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262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E392D-0F5C-4302-8497-715A2C5CAB0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58C73-FEDA-4293-888E-82EDCA49A57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8422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110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1355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7407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2651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256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6025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982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2927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103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7125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6523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3687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B298-1E26-4A7C-B6AB-528E2A6AF889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DF86-333C-4975-ACBB-B6404E9B43E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298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Kent İçi Raylı Sistem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ULAŞTIRMA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" y="936000"/>
            <a:ext cx="121919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Antalya III. Aşama Raylı Sistem Hattı 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(Varsak-</a:t>
            </a:r>
            <a:r>
              <a:rPr kumimoji="0" lang="tr-T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Zerdalilik</a:t>
            </a: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Hattı)</a:t>
            </a:r>
            <a:endParaRPr kumimoji="0" lang="tr-TR" sz="2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76" y="1479191"/>
            <a:ext cx="3545132" cy="501368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600D65B-1D7B-456C-914A-A0A26EC618FD}"/>
              </a:ext>
            </a:extLst>
          </p:cNvPr>
          <p:cNvSpPr/>
          <p:nvPr/>
        </p:nvSpPr>
        <p:spPr>
          <a:xfrm>
            <a:off x="4280072" y="1554598"/>
            <a:ext cx="7512843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İlimizin kuzeyi Varsak bölgesinin şehir merkezine, Otogar-Üniversite-Hastaneler gibi önemli bölgelere ulaşımını sağlayacaktır.</a:t>
            </a:r>
          </a:p>
          <a:p>
            <a:pPr marL="34290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Proje bedeli </a:t>
            </a:r>
            <a:r>
              <a:rPr lang="tr-TR" b="1" dirty="0"/>
              <a:t>1.755.246.290</a:t>
            </a:r>
            <a:r>
              <a:rPr lang="tr-TR" altLang="tr-TR" b="1" dirty="0">
                <a:solidFill>
                  <a:srgbClr val="000000"/>
                </a:solidFill>
              </a:rPr>
              <a:t> ₺ </a:t>
            </a:r>
            <a:r>
              <a:rPr lang="tr-TR" altLang="tr-TR" dirty="0">
                <a:solidFill>
                  <a:srgbClr val="000000"/>
                </a:solidFill>
              </a:rPr>
              <a:t>inşaat işleri ve tramvay araçları alımı </a:t>
            </a:r>
          </a:p>
          <a:p>
            <a:pPr marL="34290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1. ve 2. Aşama raylı sistem hattı ile birlikte yaklaşık 50 km’lik bir raylı sistem ağı oluşturulmuştur.</a:t>
            </a:r>
          </a:p>
          <a:p>
            <a:pPr marL="342900" lvl="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38 adet istasyon (+1 adet yeraltı)</a:t>
            </a:r>
          </a:p>
          <a:p>
            <a:pPr marL="34290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Sakarya Bulvarı tarafı, Dumlupınar Bulvarı tarafı ve İstasyon yapısı olarak toplamda 249 metre V Kesit, 326 metre Kutu kesit ve 1300 metre NATM tünel yapısı.</a:t>
            </a:r>
          </a:p>
          <a:p>
            <a:pPr marL="342900" lvl="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Yapım işi kapsamında tamamlanan Varsak-Müze hattı 18 km. </a:t>
            </a:r>
            <a:r>
              <a:rPr lang="tr-TR" altLang="tr-TR" dirty="0" err="1">
                <a:solidFill>
                  <a:srgbClr val="000000"/>
                </a:solidFill>
              </a:rPr>
              <a:t>dir</a:t>
            </a:r>
            <a:r>
              <a:rPr lang="tr-TR" altLang="tr-TR" dirty="0">
                <a:solidFill>
                  <a:srgbClr val="000000"/>
                </a:solidFill>
              </a:rPr>
              <a:t>. </a:t>
            </a:r>
          </a:p>
          <a:p>
            <a:pPr marL="34290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2019 yılında tamamlanan 1.kısma ilaveten ; kalan kısım işletmesi de 15.10.2021 tarihinde işletmeye devredilerek vatandaşın hizmetine sunulmuştur. </a:t>
            </a:r>
          </a:p>
          <a:p>
            <a:pPr marL="342900" indent="-34290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tr-TR" altLang="tr-TR" dirty="0">
                <a:solidFill>
                  <a:srgbClr val="000000"/>
                </a:solidFill>
              </a:rPr>
              <a:t>3.Aşama kapsamında temin edilen 2 Adet Tramvay aracı işletmeye alınmıştır. 2024 yılı içinde yeni tramvay araç alımı ihalesine çıkılması planlanmaktadır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51FB8580-7D3F-4CB1-9A6C-B313691120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20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151</Words>
  <Application>Microsoft Office PowerPoint</Application>
  <PresentationFormat>Geniş ekran</PresentationFormat>
  <Paragraphs>11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9</cp:revision>
  <dcterms:created xsi:type="dcterms:W3CDTF">2020-06-29T08:28:13Z</dcterms:created>
  <dcterms:modified xsi:type="dcterms:W3CDTF">2024-05-07T08:25:51Z</dcterms:modified>
</cp:coreProperties>
</file>