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1102" r:id="rId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186A47-6B93-4A92-8F96-D1F22B34DEE3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76201D-0930-4AE0-A06F-D25D080233E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0780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0598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1439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0532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4209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18291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49545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6710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504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1682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4892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5673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4913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2637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3069" y="-1"/>
            <a:ext cx="737893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Yükseköğretim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i="1" dirty="0"/>
              <a:t> EĞİTİM</a:t>
            </a:r>
          </a:p>
        </p:txBody>
      </p:sp>
      <p:sp>
        <p:nvSpPr>
          <p:cNvPr id="9" name="Dikdörtgen 8"/>
          <p:cNvSpPr/>
          <p:nvPr/>
        </p:nvSpPr>
        <p:spPr>
          <a:xfrm>
            <a:off x="7019752" y="4368804"/>
            <a:ext cx="3790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spcAft>
                <a:spcPts val="600"/>
              </a:spcAft>
              <a:buClr>
                <a:srgbClr val="CC0000"/>
              </a:buClr>
              <a:defRPr/>
            </a:pPr>
            <a:r>
              <a:rPr lang="tr-TR" sz="2400" b="1" dirty="0">
                <a:solidFill>
                  <a:schemeClr val="bg1"/>
                </a:solidFill>
                <a:cs typeface="Arial" panose="020B0604020202020204" pitchFamily="34" charset="0"/>
              </a:rPr>
              <a:t>640 km sahil şeridi </a:t>
            </a:r>
            <a:endParaRPr lang="tr-TR" sz="2400" b="1" baseline="30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14" name="4 Tabl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86674"/>
              </p:ext>
            </p:extLst>
          </p:nvPr>
        </p:nvGraphicFramePr>
        <p:xfrm>
          <a:off x="843717" y="1550041"/>
          <a:ext cx="10420030" cy="211150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922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43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4389">
                  <a:extLst>
                    <a:ext uri="{9D8B030D-6E8A-4147-A177-3AD203B41FA5}">
                      <a16:colId xmlns:a16="http://schemas.microsoft.com/office/drawing/2014/main" val="1416795903"/>
                    </a:ext>
                  </a:extLst>
                </a:gridCol>
                <a:gridCol w="13743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43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43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Üniversite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Türü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Fakülte/ </a:t>
                      </a:r>
                      <a:r>
                        <a:rPr lang="tr-TR" sz="1800" b="1" dirty="0" err="1"/>
                        <a:t>Y.Okul</a:t>
                      </a:r>
                      <a:r>
                        <a:rPr lang="tr-TR" sz="1800" b="1" dirty="0"/>
                        <a:t> /Enstitü Sayısı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Öğretim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</a:rPr>
                        <a:t>Elemanı Sayısı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Öğrenci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Sayısı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6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dirty="0"/>
                        <a:t>Antalya Bilim Üniversitesi 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/>
                        <a:t>Vakıf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622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TOPLAM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600" dirty="0">
                        <a:latin typeface="Trebuchet MS" pitchFamily="34" charset="0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" name="Metin kutusu 16"/>
          <p:cNvSpPr txBox="1"/>
          <p:nvPr/>
        </p:nvSpPr>
        <p:spPr>
          <a:xfrm>
            <a:off x="3196004" y="972000"/>
            <a:ext cx="5799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Üniversiteler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843717" y="3999471"/>
            <a:ext cx="10392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>
                <a:tab pos="270510" algn="l"/>
                <a:tab pos="6301105" algn="r"/>
              </a:tabLst>
              <a:defRPr/>
            </a:pPr>
            <a:r>
              <a:rPr kumimoji="0" lang="tr-TR" sz="1800" i="0" u="none" strike="noStrike" kern="1200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…..</a:t>
            </a:r>
            <a:r>
              <a:rPr kumimoji="0" lang="tr-TR" sz="1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tr-TR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Fakülte/Yüksekokul/Enstitü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>
                <a:tab pos="270510" algn="l"/>
                <a:tab pos="6301105" algn="r"/>
              </a:tabLst>
              <a:defRPr/>
            </a:pPr>
            <a:r>
              <a:rPr kumimoji="0" lang="tr-TR" sz="1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……. </a:t>
            </a:r>
            <a:r>
              <a:rPr kumimoji="0" lang="tr-TR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Öğrenci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A2DD6471-6B72-41DA-B6D6-06BDED4283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3171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36</Words>
  <Application>Microsoft Office PowerPoint</Application>
  <PresentationFormat>Geniş ekran</PresentationFormat>
  <Paragraphs>16</Paragraphs>
  <Slides>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Wingdings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Uğur ÖZDEMİR</dc:creator>
  <cp:lastModifiedBy>Uğur ÖZDEMİR</cp:lastModifiedBy>
  <cp:revision>7</cp:revision>
  <dcterms:created xsi:type="dcterms:W3CDTF">2020-06-29T08:15:32Z</dcterms:created>
  <dcterms:modified xsi:type="dcterms:W3CDTF">2024-05-07T08:27:53Z</dcterms:modified>
</cp:coreProperties>
</file>