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1102" r:id="rId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186A47-6B93-4A92-8F96-D1F22B34DEE3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76201D-0930-4AE0-A06F-D25D080233E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80780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505987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D72CB-8084-436B-8E7A-42B9B4793B15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1A55-74DC-42CC-BBAF-D9EBF97644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11439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D72CB-8084-436B-8E7A-42B9B4793B15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1A55-74DC-42CC-BBAF-D9EBF97644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80532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D72CB-8084-436B-8E7A-42B9B4793B15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1A55-74DC-42CC-BBAF-D9EBF97644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44209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D72CB-8084-436B-8E7A-42B9B4793B15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1A55-74DC-42CC-BBAF-D9EBF97644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18291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D72CB-8084-436B-8E7A-42B9B4793B15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1A55-74DC-42CC-BBAF-D9EBF97644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49545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D72CB-8084-436B-8E7A-42B9B4793B15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1A55-74DC-42CC-BBAF-D9EBF97644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36710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D72CB-8084-436B-8E7A-42B9B4793B15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1A55-74DC-42CC-BBAF-D9EBF97644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1504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D72CB-8084-436B-8E7A-42B9B4793B15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1A55-74DC-42CC-BBAF-D9EBF97644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81682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D72CB-8084-436B-8E7A-42B9B4793B15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1A55-74DC-42CC-BBAF-D9EBF97644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4892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D72CB-8084-436B-8E7A-42B9B4793B15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1A55-74DC-42CC-BBAF-D9EBF97644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45673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D72CB-8084-436B-8E7A-42B9B4793B15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1A55-74DC-42CC-BBAF-D9EBF97644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84913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D72CB-8084-436B-8E7A-42B9B4793B15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281A55-74DC-42CC-BBAF-D9EBF97644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32637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/>
          <p:cNvSpPr/>
          <p:nvPr/>
        </p:nvSpPr>
        <p:spPr>
          <a:xfrm>
            <a:off x="4813069" y="-1"/>
            <a:ext cx="7378930" cy="82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i="1" dirty="0">
                <a:solidFill>
                  <a:srgbClr val="A50021"/>
                </a:solidFill>
              </a:rPr>
              <a:t>Yükseköğretim</a:t>
            </a:r>
          </a:p>
        </p:txBody>
      </p:sp>
      <p:sp>
        <p:nvSpPr>
          <p:cNvPr id="16" name="Dikdörtgen 5"/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b="1" i="1" dirty="0"/>
              <a:t> EĞİTİM</a:t>
            </a:r>
          </a:p>
        </p:txBody>
      </p:sp>
      <p:sp>
        <p:nvSpPr>
          <p:cNvPr id="9" name="Dikdörtgen 8"/>
          <p:cNvSpPr/>
          <p:nvPr/>
        </p:nvSpPr>
        <p:spPr>
          <a:xfrm>
            <a:off x="7019752" y="4368804"/>
            <a:ext cx="37906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600"/>
              </a:spcBef>
              <a:spcAft>
                <a:spcPts val="600"/>
              </a:spcAft>
              <a:buClr>
                <a:srgbClr val="CC0000"/>
              </a:buClr>
              <a:defRPr/>
            </a:pPr>
            <a:r>
              <a:rPr lang="tr-TR" sz="2400" b="1" dirty="0">
                <a:solidFill>
                  <a:schemeClr val="bg1"/>
                </a:solidFill>
                <a:cs typeface="Arial" panose="020B0604020202020204" pitchFamily="34" charset="0"/>
              </a:rPr>
              <a:t>640 km sahil şeridi </a:t>
            </a:r>
            <a:endParaRPr lang="tr-TR" sz="2400" b="1" baseline="300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graphicFrame>
        <p:nvGraphicFramePr>
          <p:cNvPr id="14" name="4 Tablo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5693434"/>
              </p:ext>
            </p:extLst>
          </p:nvPr>
        </p:nvGraphicFramePr>
        <p:xfrm>
          <a:off x="843717" y="1550041"/>
          <a:ext cx="10420030" cy="211150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9224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43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4389">
                  <a:extLst>
                    <a:ext uri="{9D8B030D-6E8A-4147-A177-3AD203B41FA5}">
                      <a16:colId xmlns:a16="http://schemas.microsoft.com/office/drawing/2014/main" val="1416795903"/>
                    </a:ext>
                  </a:extLst>
                </a:gridCol>
                <a:gridCol w="13743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43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9439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800" b="1" dirty="0"/>
                        <a:t>Üniversite</a:t>
                      </a:r>
                      <a:endParaRPr lang="tr-TR" sz="18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800" b="1" dirty="0"/>
                        <a:t>Türü</a:t>
                      </a:r>
                      <a:endParaRPr lang="tr-TR" sz="18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800" b="1" dirty="0"/>
                        <a:t>Fakülte/ </a:t>
                      </a:r>
                      <a:r>
                        <a:rPr lang="tr-TR" sz="1800" b="1" dirty="0" err="1"/>
                        <a:t>Y.Okul</a:t>
                      </a:r>
                      <a:r>
                        <a:rPr lang="tr-TR" sz="1800" b="1" dirty="0"/>
                        <a:t> /Enstitü Sayısı</a:t>
                      </a:r>
                      <a:endParaRPr lang="tr-TR" sz="18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800" b="1" dirty="0"/>
                        <a:t>Öğretim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800" b="1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</a:rPr>
                        <a:t>Elemanı Sayısı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800" b="1" dirty="0"/>
                        <a:t>Öğrenci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800" b="1" dirty="0"/>
                        <a:t>Sayısı</a:t>
                      </a:r>
                      <a:endParaRPr lang="tr-TR" sz="18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762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800" dirty="0"/>
                        <a:t>Alanya </a:t>
                      </a:r>
                      <a:r>
                        <a:rPr lang="tr-TR" sz="1800" dirty="0" err="1"/>
                        <a:t>Alaaddin</a:t>
                      </a:r>
                      <a:r>
                        <a:rPr lang="tr-TR" sz="1800" dirty="0"/>
                        <a:t> Keykubat Üniversitesi</a:t>
                      </a:r>
                      <a:endParaRPr lang="tr-TR" sz="18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dirty="0"/>
                        <a:t>Devlet</a:t>
                      </a:r>
                      <a:endParaRPr lang="tr-TR" sz="18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1800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R="43200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1800" dirty="0"/>
                    </a:p>
                  </a:txBody>
                  <a:tcPr marR="43200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1800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R="43200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5213496"/>
                  </a:ext>
                </a:extLst>
              </a:tr>
              <a:tr h="377622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800" b="1" dirty="0"/>
                        <a:t>TOPLAM</a:t>
                      </a:r>
                      <a:endParaRPr lang="tr-TR" sz="18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1600" dirty="0">
                        <a:latin typeface="Trebuchet MS" pitchFamily="34" charset="0"/>
                        <a:ea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18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R="43200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18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R="43200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18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R="43200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7" name="Metin kutusu 16"/>
          <p:cNvSpPr txBox="1"/>
          <p:nvPr/>
        </p:nvSpPr>
        <p:spPr>
          <a:xfrm>
            <a:off x="3196004" y="972000"/>
            <a:ext cx="5799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Üniversiteler</a:t>
            </a:r>
          </a:p>
        </p:txBody>
      </p:sp>
      <p:sp>
        <p:nvSpPr>
          <p:cNvPr id="18" name="Dikdörtgen 17"/>
          <p:cNvSpPr/>
          <p:nvPr/>
        </p:nvSpPr>
        <p:spPr>
          <a:xfrm>
            <a:off x="843717" y="4107630"/>
            <a:ext cx="103928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Ø"/>
              <a:tabLst>
                <a:tab pos="270510" algn="l"/>
                <a:tab pos="6301105" algn="r"/>
              </a:tabLst>
              <a:defRPr/>
            </a:pPr>
            <a:r>
              <a:rPr kumimoji="0" lang="tr-TR" sz="1800" i="0" u="none" strike="noStrike" kern="1200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….</a:t>
            </a:r>
            <a:r>
              <a:rPr kumimoji="0" lang="tr-TR" sz="1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tr-TR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Fakülte/Yüksekokul/Enstitü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Ø"/>
              <a:tabLst>
                <a:tab pos="270510" algn="l"/>
                <a:tab pos="6301105" algn="r"/>
              </a:tabLst>
              <a:defRPr/>
            </a:pPr>
            <a:r>
              <a:rPr kumimoji="0" lang="tr-TR" sz="1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….. </a:t>
            </a:r>
            <a:r>
              <a:rPr kumimoji="0" lang="tr-TR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Öğrenci</a:t>
            </a:r>
          </a:p>
        </p:txBody>
      </p:sp>
      <p:pic>
        <p:nvPicPr>
          <p:cNvPr id="10" name="Resim 9">
            <a:extLst>
              <a:ext uri="{FF2B5EF4-FFF2-40B4-BE49-F238E27FC236}">
                <a16:creationId xmlns:a16="http://schemas.microsoft.com/office/drawing/2014/main" id="{EFBDCE56-5D6A-4C03-84BC-8CE99A8509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3171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37</Words>
  <Application>Microsoft Office PowerPoint</Application>
  <PresentationFormat>Geniş ekran</PresentationFormat>
  <Paragraphs>16</Paragraphs>
  <Slides>1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Wingdings</vt:lpstr>
      <vt:lpstr>Office Teması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Uğur ÖZDEMİR</dc:creator>
  <cp:lastModifiedBy>Uğur ÖZDEMİR</cp:lastModifiedBy>
  <cp:revision>7</cp:revision>
  <dcterms:created xsi:type="dcterms:W3CDTF">2020-06-29T08:15:32Z</dcterms:created>
  <dcterms:modified xsi:type="dcterms:W3CDTF">2024-05-07T08:27:27Z</dcterms:modified>
</cp:coreProperties>
</file>