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02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86A47-6B93-4A92-8F96-D1F22B34DEE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6201D-0930-4AE0-A06F-D25D080233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78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598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143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0532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420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829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9545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71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04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68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892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67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91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63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Yükseköğretim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4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29354"/>
              </p:ext>
            </p:extLst>
          </p:nvPr>
        </p:nvGraphicFramePr>
        <p:xfrm>
          <a:off x="843717" y="1550041"/>
          <a:ext cx="10420030" cy="21115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922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1416795903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4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Üniversite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Türü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Fakülte/ </a:t>
                      </a:r>
                      <a:r>
                        <a:rPr lang="tr-TR" sz="1800" b="1" dirty="0" err="1"/>
                        <a:t>Y.Okul</a:t>
                      </a:r>
                      <a:r>
                        <a:rPr lang="tr-TR" sz="1800" b="1" dirty="0"/>
                        <a:t> /Enstitü 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Öğretim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</a:rPr>
                        <a:t>Elemanı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Öğrenci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9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dirty="0"/>
                        <a:t>Antalya Belek (Kültür ve Eğitim Vakfı) Üniversitesi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/>
                        <a:t>Vakıf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250315"/>
                  </a:ext>
                </a:extLst>
              </a:tr>
              <a:tr h="37762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TOPLAM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600" dirty="0">
                        <a:latin typeface="Trebuchet MS" pitchFamily="34" charset="0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Metin kutusu 16"/>
          <p:cNvSpPr txBox="1"/>
          <p:nvPr/>
        </p:nvSpPr>
        <p:spPr>
          <a:xfrm>
            <a:off x="3196004" y="972000"/>
            <a:ext cx="579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Üniversiteler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781573" y="3927551"/>
            <a:ext cx="10392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Fakülte/Yüksekokul/Enstitü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Öğrenci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FC55E12F-A42A-4D34-BAED-3D9ED5611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1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</Words>
  <Application>Microsoft Office PowerPoint</Application>
  <PresentationFormat>Geniş ekran</PresentationFormat>
  <Paragraphs>16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8</cp:revision>
  <dcterms:created xsi:type="dcterms:W3CDTF">2020-06-29T08:15:32Z</dcterms:created>
  <dcterms:modified xsi:type="dcterms:W3CDTF">2024-05-07T08:27:15Z</dcterms:modified>
</cp:coreProperties>
</file>