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38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69F36C-007E-4472-9CF9-F42AB6A6108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56A1EB-CDFE-4D81-A5C3-6821BE1AC1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0617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4898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7873-75F5-4212-A251-7465DCABA91E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50D2E-D01D-4947-8E67-78F69D6729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56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7873-75F5-4212-A251-7465DCABA91E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50D2E-D01D-4947-8E67-78F69D6729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8243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7873-75F5-4212-A251-7465DCABA91E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50D2E-D01D-4947-8E67-78F69D6729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0080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7873-75F5-4212-A251-7465DCABA91E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50D2E-D01D-4947-8E67-78F69D6729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6541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7873-75F5-4212-A251-7465DCABA91E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50D2E-D01D-4947-8E67-78F69D6729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5781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7873-75F5-4212-A251-7465DCABA91E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50D2E-D01D-4947-8E67-78F69D6729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136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7873-75F5-4212-A251-7465DCABA91E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50D2E-D01D-4947-8E67-78F69D6729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9145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7873-75F5-4212-A251-7465DCABA91E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50D2E-D01D-4947-8E67-78F69D6729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9214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7873-75F5-4212-A251-7465DCABA91E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50D2E-D01D-4947-8E67-78F69D6729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8308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7873-75F5-4212-A251-7465DCABA91E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50D2E-D01D-4947-8E67-78F69D6729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8967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7873-75F5-4212-A251-7465DCABA91E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50D2E-D01D-4947-8E67-78F69D6729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2134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07873-75F5-4212-A251-7465DCABA91E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50D2E-D01D-4947-8E67-78F69D6729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509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1164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Sosyal Hizmet Kuruluşları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-1"/>
            <a:ext cx="5394960" cy="839585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AİLE VE SOSYAL HİZMETLER</a:t>
            </a:r>
          </a:p>
        </p:txBody>
      </p:sp>
      <p:sp>
        <p:nvSpPr>
          <p:cNvPr id="9" name="Dikdörtgen 8"/>
          <p:cNvSpPr/>
          <p:nvPr/>
        </p:nvSpPr>
        <p:spPr>
          <a:xfrm>
            <a:off x="7019752" y="4368804"/>
            <a:ext cx="3790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640 km sahil şeridi </a:t>
            </a:r>
            <a:endParaRPr kumimoji="0" lang="tr-TR" sz="2400" b="1" i="0" u="none" strike="noStrike" kern="120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25152" y="1220820"/>
            <a:ext cx="39392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Kuruluş Türleri ve Kuruluş Sayıları</a:t>
            </a:r>
            <a:endParaRPr kumimoji="0" lang="tr-TR" sz="16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2" name="Tablo 11">
            <a:extLst>
              <a:ext uri="{FF2B5EF4-FFF2-40B4-BE49-F238E27FC236}">
                <a16:creationId xmlns:a16="http://schemas.microsoft.com/office/drawing/2014/main" id="{EBE8E34F-57ED-4ABA-B444-5C36058492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186005"/>
              </p:ext>
            </p:extLst>
          </p:nvPr>
        </p:nvGraphicFramePr>
        <p:xfrm>
          <a:off x="325152" y="1672332"/>
          <a:ext cx="4018610" cy="484994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666526">
                  <a:extLst>
                    <a:ext uri="{9D8B030D-6E8A-4147-A177-3AD203B41FA5}">
                      <a16:colId xmlns:a16="http://schemas.microsoft.com/office/drawing/2014/main" val="2715924345"/>
                    </a:ext>
                  </a:extLst>
                </a:gridCol>
                <a:gridCol w="1352084">
                  <a:extLst>
                    <a:ext uri="{9D8B030D-6E8A-4147-A177-3AD203B41FA5}">
                      <a16:colId xmlns:a16="http://schemas.microsoft.com/office/drawing/2014/main" val="1833064290"/>
                    </a:ext>
                  </a:extLst>
                </a:gridCol>
              </a:tblGrid>
              <a:tr h="5595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Kuruluşlar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Kuruluş</a:t>
                      </a:r>
                      <a:r>
                        <a:rPr lang="tr-TR" sz="1600" b="1" dirty="0">
                          <a:effectLst/>
                        </a:rPr>
                        <a:t> Sayısı</a:t>
                      </a:r>
                      <a:endParaRPr lang="tr-TR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1294241"/>
                  </a:ext>
                </a:extLst>
              </a:tr>
              <a:tr h="3236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Çocuk Evleri Sitesi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endParaRPr lang="tr-TR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54000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847242"/>
                  </a:ext>
                </a:extLst>
              </a:tr>
              <a:tr h="3236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Çocuk Evleri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endParaRPr lang="tr-TR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54000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1404"/>
                  </a:ext>
                </a:extLst>
              </a:tr>
              <a:tr h="3236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400" b="0" dirty="0">
                          <a:effectLst/>
                          <a:latin typeface="+mn-lt"/>
                        </a:rPr>
                        <a:t>Özel Aile Danışma Merkezleri</a:t>
                      </a:r>
                      <a:endParaRPr lang="tr-TR" sz="1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endParaRPr lang="tr-TR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54000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278092"/>
                  </a:ext>
                </a:extLst>
              </a:tr>
              <a:tr h="3236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400" b="0" dirty="0">
                          <a:effectLst/>
                          <a:latin typeface="+mn-lt"/>
                        </a:rPr>
                        <a:t>Kamu Aile Danışma Merkezleri</a:t>
                      </a:r>
                      <a:endParaRPr lang="tr-TR" sz="1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endParaRPr lang="tr-TR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54000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176438"/>
                  </a:ext>
                </a:extLst>
              </a:tr>
              <a:tr h="3236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400" b="0" dirty="0">
                          <a:effectLst/>
                          <a:latin typeface="+mn-lt"/>
                        </a:rPr>
                        <a:t>Çocuk Destek Merkezi</a:t>
                      </a:r>
                      <a:endParaRPr lang="tr-TR" sz="1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endParaRPr lang="tr-TR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54000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573404"/>
                  </a:ext>
                </a:extLst>
              </a:tr>
              <a:tr h="3236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400" b="0" dirty="0">
                          <a:effectLst/>
                          <a:latin typeface="+mn-lt"/>
                        </a:rPr>
                        <a:t>Özel Kreş ve Gündüz Bakım</a:t>
                      </a:r>
                      <a:r>
                        <a:rPr lang="tr-TR" sz="1400" b="0" baseline="0" dirty="0">
                          <a:effectLst/>
                          <a:latin typeface="+mn-lt"/>
                        </a:rPr>
                        <a:t> Evi</a:t>
                      </a:r>
                      <a:endParaRPr lang="tr-TR" sz="1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endParaRPr lang="tr-TR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54000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1681099"/>
                  </a:ext>
                </a:extLst>
              </a:tr>
              <a:tr h="3236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400" b="0" dirty="0">
                          <a:effectLst/>
                          <a:latin typeface="+mn-lt"/>
                        </a:rPr>
                        <a:t>Kadın Konukevi</a:t>
                      </a:r>
                      <a:endParaRPr lang="tr-TR" sz="1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endParaRPr lang="tr-TR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54000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899624"/>
                  </a:ext>
                </a:extLst>
              </a:tr>
              <a:tr h="3236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400" b="0" dirty="0">
                          <a:effectLst/>
                          <a:latin typeface="+mn-lt"/>
                        </a:rPr>
                        <a:t>Şiddet Önleme ve İzleme Merkezi</a:t>
                      </a:r>
                      <a:endParaRPr lang="tr-TR" sz="1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endParaRPr lang="tr-TR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54000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2943341"/>
                  </a:ext>
                </a:extLst>
              </a:tr>
              <a:tr h="3236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400" b="0" dirty="0">
                          <a:effectLst/>
                          <a:latin typeface="+mn-lt"/>
                        </a:rPr>
                        <a:t>Kamu Huzurevleri</a:t>
                      </a:r>
                      <a:endParaRPr lang="tr-TR" sz="1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endParaRPr lang="tr-TR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54000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6753346"/>
                  </a:ext>
                </a:extLst>
              </a:tr>
              <a:tr h="3236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400" b="0" dirty="0">
                          <a:effectLst/>
                          <a:latin typeface="+mn-lt"/>
                        </a:rPr>
                        <a:t>Özel Huzur Evleri</a:t>
                      </a:r>
                      <a:endParaRPr lang="tr-TR" sz="1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endParaRPr lang="tr-TR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54000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693435"/>
                  </a:ext>
                </a:extLst>
              </a:tr>
              <a:tr h="3236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400" b="0" dirty="0">
                          <a:effectLst/>
                          <a:latin typeface="+mn-lt"/>
                        </a:rPr>
                        <a:t>Özel Yatılı Bakım Merkezleri</a:t>
                      </a:r>
                      <a:endParaRPr lang="tr-TR" sz="1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endParaRPr lang="tr-TR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54000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351588"/>
                  </a:ext>
                </a:extLst>
              </a:tr>
              <a:tr h="32369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510" algn="l"/>
                          <a:tab pos="6301105" algn="r"/>
                        </a:tabLst>
                        <a:defRPr/>
                      </a:pPr>
                      <a:r>
                        <a:rPr lang="tr-TR" sz="14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Otizm Gündüz</a:t>
                      </a:r>
                      <a:r>
                        <a:rPr lang="tr-TR" sz="1400" b="0" baseline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tr-TR" sz="14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Bakım</a:t>
                      </a:r>
                      <a:r>
                        <a:rPr lang="tr-TR" sz="1400" b="0" baseline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Rehabilitasyon ve Aile Danışma M.</a:t>
                      </a:r>
                      <a:endParaRPr lang="tr-TR" sz="1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endParaRPr lang="tr-TR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54000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4902807"/>
                  </a:ext>
                </a:extLst>
              </a:tr>
              <a:tr h="303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Toplam 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endParaRPr lang="tr-TR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54000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24620"/>
                  </a:ext>
                </a:extLst>
              </a:tr>
            </a:tbl>
          </a:graphicData>
        </a:graphic>
      </p:graphicFrame>
      <p:sp>
        <p:nvSpPr>
          <p:cNvPr id="13" name="Dikdörtgen 12">
            <a:extLst>
              <a:ext uri="{FF2B5EF4-FFF2-40B4-BE49-F238E27FC236}">
                <a16:creationId xmlns:a16="http://schemas.microsoft.com/office/drawing/2014/main" id="{B2C5A8EB-4321-4CA2-A4D7-AA5D9382526D}"/>
              </a:ext>
            </a:extLst>
          </p:cNvPr>
          <p:cNvSpPr/>
          <p:nvPr/>
        </p:nvSpPr>
        <p:spPr>
          <a:xfrm>
            <a:off x="5063980" y="1766635"/>
            <a:ext cx="6618836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dirty="0">
                <a:solidFill>
                  <a:prstClr val="black"/>
                </a:solidFill>
                <a:latin typeface="Calibri"/>
              </a:rPr>
              <a:t>….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Çocuk Evleri Sitesinden </a:t>
            </a:r>
            <a:r>
              <a:rPr lang="tr-TR" b="1" dirty="0">
                <a:solidFill>
                  <a:srgbClr val="FF0000"/>
                </a:solidFill>
                <a:latin typeface="Calibri"/>
              </a:rPr>
              <a:t>….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Çocuk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 Çocuk Evlerinden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Çocuk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….. Özel Aile Danışma Merkezinden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Kişi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 Çocuk Destek Merkezinden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Çocuk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….. Özel Kreş ve Gündüz Bakımevinden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Çocuk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 Kadın Konukevinden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Kadın,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Çocuk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 Şiddet Önleme ve İzleme Merkezinden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Kişi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 Kamu Huzurevlerinden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 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Kişi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 Özel Huzurevlerinden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 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Kişi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 Özel Yatılı Bakım Merkezlerinden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</a:t>
            </a:r>
            <a:r>
              <a:rPr lang="tr-TR" b="1" dirty="0">
                <a:solidFill>
                  <a:srgbClr val="FF0000"/>
                </a:solidFill>
                <a:latin typeface="Calibri"/>
              </a:rPr>
              <a:t> 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Kişi </a:t>
            </a:r>
            <a:endParaRPr lang="tr-TR" dirty="0">
              <a:solidFill>
                <a:prstClr val="black"/>
              </a:solidFill>
              <a:latin typeface="Calibri"/>
            </a:endParaRPr>
          </a:p>
          <a:p>
            <a:pPr marL="285750" indent="-28575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prstClr val="black"/>
                </a:solidFill>
              </a:rPr>
              <a:t>….. </a:t>
            </a:r>
            <a:r>
              <a:rPr lang="tr-TR" dirty="0">
                <a:ea typeface="Times New Roman" panose="02020603050405020304" pitchFamily="18" charset="0"/>
                <a:cs typeface="Times New Roman" panose="02020603050405020304" pitchFamily="18" charset="0"/>
              </a:rPr>
              <a:t>Otizm Gündüz Bakım Rehabilitasyon ve Aile Danışma Merkezi </a:t>
            </a:r>
            <a:r>
              <a:rPr lang="tr-TR" b="1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…..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dirty="0">
                <a:solidFill>
                  <a:prstClr val="black"/>
                </a:solidFill>
              </a:rPr>
              <a:t>Kişi yararlanmıştır.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85ACD14B-D037-48AF-A4A5-94B7D4392F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299FE718-4E0E-4EE3-8502-D39CA2139385}"/>
              </a:ext>
            </a:extLst>
          </p:cNvPr>
          <p:cNvSpPr txBox="1"/>
          <p:nvPr/>
        </p:nvSpPr>
        <p:spPr>
          <a:xfrm>
            <a:off x="5065159" y="1304817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2024 yılında;</a:t>
            </a:r>
          </a:p>
        </p:txBody>
      </p:sp>
    </p:spTree>
    <p:extLst>
      <p:ext uri="{BB962C8B-B14F-4D97-AF65-F5344CB8AC3E}">
        <p14:creationId xmlns:p14="http://schemas.microsoft.com/office/powerpoint/2010/main" val="1303000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148</Words>
  <Application>Microsoft Office PowerPoint</Application>
  <PresentationFormat>Geniş ekran</PresentationFormat>
  <Paragraphs>31</Paragraphs>
  <Slides>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Wingdings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7</cp:revision>
  <dcterms:created xsi:type="dcterms:W3CDTF">2020-06-29T08:22:39Z</dcterms:created>
  <dcterms:modified xsi:type="dcterms:W3CDTF">2024-05-07T08:57:36Z</dcterms:modified>
</cp:coreProperties>
</file>