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60" r:id="rId2"/>
    <p:sldId id="261" r:id="rId3"/>
    <p:sldId id="256" r:id="rId4"/>
  </p:sldIdLst>
  <p:sldSz cx="12192000" cy="6858000"/>
  <p:notesSz cx="6808788" cy="99409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6395" autoAdjust="0"/>
  </p:normalViewPr>
  <p:slideViewPr>
    <p:cSldViewPr snapToGrid="0" snapToObjects="1">
      <p:cViewPr varScale="1">
        <p:scale>
          <a:sx n="110" d="100"/>
          <a:sy n="110" d="100"/>
        </p:scale>
        <p:origin x="63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DED8E-496A-994F-851E-495E1E2C66B9}" type="datetimeFigureOut">
              <a:rPr lang="tr-TR" smtClean="0"/>
              <a:t>14.01.2022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4A8CE-550A-FE49-86F1-F08183A46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8558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17A6C-AACB-4B8F-AC1E-862CB786FA17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282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17A6C-AACB-4B8F-AC1E-862CB786FA17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3193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E7F81E-DFA7-4472-8802-FDF8158F1814}" type="datetimeFigureOut">
              <a:rPr lang="tr-TR" smtClean="0"/>
              <a:t>14.01.2022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4C958E-AF36-48B2-BFA6-6943C0E05BAA}" type="slidenum">
              <a:rPr lang="tr-TR" smtClean="0"/>
              <a:t>‹#›</a:t>
            </a:fld>
            <a:endParaRPr lang="tr-TR"/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E7F81E-DFA7-4472-8802-FDF8158F1814}" type="datetimeFigureOut">
              <a:rPr lang="tr-TR" smtClean="0"/>
              <a:t>14.01.2022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4C958E-AF36-48B2-BFA6-6943C0E05BAA}" type="slidenum">
              <a:rPr lang="tr-TR" smtClean="0"/>
              <a:t>‹#›</a:t>
            </a:fld>
            <a:endParaRPr lang="tr-TR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E7F81E-DFA7-4472-8802-FDF8158F1814}" type="datetimeFigureOut">
              <a:rPr lang="tr-TR" smtClean="0"/>
              <a:t>14.01.2022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4C958E-AF36-48B2-BFA6-6943C0E05BAA}" type="slidenum">
              <a:rPr lang="tr-TR" smtClean="0"/>
              <a:t>‹#›</a:t>
            </a:fld>
            <a:endParaRPr lang="tr-TR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E7F81E-DFA7-4472-8802-FDF8158F1814}" type="datetimeFigureOut">
              <a:rPr lang="tr-TR" smtClean="0"/>
              <a:t>14.01.2022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4C958E-AF36-48B2-BFA6-6943C0E05BAA}" type="slidenum">
              <a:rPr lang="tr-TR" smtClean="0"/>
              <a:t>‹#›</a:t>
            </a:fld>
            <a:endParaRPr lang="tr-TR" dirty="0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E7F81E-DFA7-4472-8802-FDF8158F1814}" type="datetimeFigureOut">
              <a:rPr lang="tr-TR" smtClean="0"/>
              <a:t>14.01.2022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4C958E-AF36-48B2-BFA6-6943C0E05BAA}" type="slidenum">
              <a:rPr lang="tr-TR" smtClean="0"/>
              <a:t>‹#›</a:t>
            </a:fld>
            <a:endParaRPr lang="tr-TR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E7F81E-DFA7-4472-8802-FDF8158F1814}" type="datetimeFigureOut">
              <a:rPr lang="tr-TR" smtClean="0"/>
              <a:t>14.01.2022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4C958E-AF36-48B2-BFA6-6943C0E05BAA}" type="slidenum">
              <a:rPr lang="tr-TR" smtClean="0"/>
              <a:t>‹#›</a:t>
            </a:fld>
            <a:endParaRPr lang="tr-TR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E7F81E-DFA7-4472-8802-FDF8158F1814}" type="datetimeFigureOut">
              <a:rPr lang="tr-TR" smtClean="0"/>
              <a:t>14.01.2022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4C958E-AF36-48B2-BFA6-6943C0E05BAA}" type="slidenum">
              <a:rPr lang="tr-TR" smtClean="0"/>
              <a:t>‹#›</a:t>
            </a:fld>
            <a:endParaRPr lang="tr-TR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E7F81E-DFA7-4472-8802-FDF8158F1814}" type="datetimeFigureOut">
              <a:rPr lang="tr-TR" smtClean="0"/>
              <a:t>14.01.2022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4C958E-AF36-48B2-BFA6-6943C0E05BAA}" type="slidenum">
              <a:rPr lang="tr-TR" smtClean="0"/>
              <a:t>‹#›</a:t>
            </a:fld>
            <a:endParaRPr lang="tr-TR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E7F81E-DFA7-4472-8802-FDF8158F1814}" type="datetimeFigureOut">
              <a:rPr lang="tr-TR" smtClean="0"/>
              <a:t>14.01.2022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4C958E-AF36-48B2-BFA6-6943C0E05BAA}" type="slidenum">
              <a:rPr lang="tr-TR" smtClean="0"/>
              <a:t>‹#›</a:t>
            </a:fld>
            <a:endParaRPr lang="tr-TR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E7F81E-DFA7-4472-8802-FDF8158F1814}" type="datetimeFigureOut">
              <a:rPr lang="tr-TR" smtClean="0"/>
              <a:t>14.01.2022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4C958E-AF36-48B2-BFA6-6943C0E05BAA}" type="slidenum">
              <a:rPr lang="tr-TR" smtClean="0"/>
              <a:t>‹#›</a:t>
            </a:fld>
            <a:endParaRPr lang="tr-TR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Düz Bağlayıcı 13"/>
          <p:cNvCxnSpPr/>
          <p:nvPr userDrawn="1"/>
        </p:nvCxnSpPr>
        <p:spPr>
          <a:xfrm>
            <a:off x="515938" y="460637"/>
            <a:ext cx="111252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Bağlayıcı 12"/>
          <p:cNvCxnSpPr/>
          <p:nvPr userDrawn="1"/>
        </p:nvCxnSpPr>
        <p:spPr>
          <a:xfrm>
            <a:off x="515938" y="6188376"/>
            <a:ext cx="111252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etin kutusu 6">
            <a:extLst>
              <a:ext uri="{FF2B5EF4-FFF2-40B4-BE49-F238E27FC236}">
                <a16:creationId xmlns:a16="http://schemas.microsoft.com/office/drawing/2014/main" id="{6C595BA5-D152-464A-94E3-E3B7D574EA99}"/>
              </a:ext>
            </a:extLst>
          </p:cNvPr>
          <p:cNvSpPr txBox="1"/>
          <p:nvPr userDrawn="1"/>
        </p:nvSpPr>
        <p:spPr>
          <a:xfrm>
            <a:off x="11377379" y="6261217"/>
            <a:ext cx="34496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06CDD1EA-B5DF-674B-9A2B-72133A9D4BCC}" type="slidenum">
              <a:rPr lang="tr-TR" sz="900" smtClean="0">
                <a:solidFill>
                  <a:schemeClr val="bg1">
                    <a:lumMod val="50000"/>
                  </a:schemeClr>
                </a:solidFill>
              </a:rPr>
              <a:t>‹#›</a:t>
            </a:fld>
            <a:r>
              <a:rPr lang="tr-TR" sz="9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grpSp>
        <p:nvGrpSpPr>
          <p:cNvPr id="8" name="Grup 7">
            <a:extLst>
              <a:ext uri="{FF2B5EF4-FFF2-40B4-BE49-F238E27FC236}">
                <a16:creationId xmlns:a16="http://schemas.microsoft.com/office/drawing/2014/main" id="{0AA4433E-E0E3-3549-8A6C-F470E2CA2959}"/>
              </a:ext>
            </a:extLst>
          </p:cNvPr>
          <p:cNvGrpSpPr/>
          <p:nvPr userDrawn="1"/>
        </p:nvGrpSpPr>
        <p:grpSpPr>
          <a:xfrm>
            <a:off x="469655" y="6204857"/>
            <a:ext cx="3624831" cy="476576"/>
            <a:chOff x="414142" y="6071833"/>
            <a:chExt cx="4636610" cy="609600"/>
          </a:xfrm>
        </p:grpSpPr>
        <p:pic>
          <p:nvPicPr>
            <p:cNvPr id="9" name="Grafik 9">
              <a:extLst>
                <a:ext uri="{FF2B5EF4-FFF2-40B4-BE49-F238E27FC236}">
                  <a16:creationId xmlns:a16="http://schemas.microsoft.com/office/drawing/2014/main" id="{CB696FE6-8E1D-F846-B94E-5963F4CDBC70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414142" y="6071833"/>
              <a:ext cx="1924050" cy="609600"/>
            </a:xfrm>
            <a:prstGeom prst="rect">
              <a:avLst/>
            </a:prstGeom>
          </p:spPr>
        </p:pic>
        <p:cxnSp>
          <p:nvCxnSpPr>
            <p:cNvPr id="10" name="Düz Bağlayıcı 9">
              <a:extLst>
                <a:ext uri="{FF2B5EF4-FFF2-40B4-BE49-F238E27FC236}">
                  <a16:creationId xmlns:a16="http://schemas.microsoft.com/office/drawing/2014/main" id="{F88B39B4-F2AF-024C-8C75-7D83C4C68E4D}"/>
                </a:ext>
              </a:extLst>
            </p:cNvPr>
            <p:cNvCxnSpPr>
              <a:cxnSpLocks/>
            </p:cNvCxnSpPr>
            <p:nvPr/>
          </p:nvCxnSpPr>
          <p:spPr>
            <a:xfrm>
              <a:off x="2458278" y="6191967"/>
              <a:ext cx="0" cy="369332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Metin kutusu 10">
              <a:extLst>
                <a:ext uri="{FF2B5EF4-FFF2-40B4-BE49-F238E27FC236}">
                  <a16:creationId xmlns:a16="http://schemas.microsoft.com/office/drawing/2014/main" id="{79B95E3A-7FB6-894E-B2C1-6BF3013085A2}"/>
                </a:ext>
              </a:extLst>
            </p:cNvPr>
            <p:cNvSpPr txBox="1"/>
            <p:nvPr/>
          </p:nvSpPr>
          <p:spPr>
            <a:xfrm>
              <a:off x="2458278" y="6191967"/>
              <a:ext cx="2592474" cy="295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900" dirty="0">
                  <a:solidFill>
                    <a:schemeClr val="bg1">
                      <a:lumMod val="50000"/>
                    </a:schemeClr>
                  </a:solidFill>
                </a:rPr>
                <a:t>2022 VALİLİK ÇALIŞMA PLANI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185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 6"/>
          <p:cNvGrpSpPr/>
          <p:nvPr/>
        </p:nvGrpSpPr>
        <p:grpSpPr>
          <a:xfrm>
            <a:off x="0" y="0"/>
            <a:ext cx="12209417" cy="6858000"/>
            <a:chOff x="0" y="0"/>
            <a:chExt cx="12192000" cy="6858000"/>
          </a:xfrm>
        </p:grpSpPr>
        <p:sp>
          <p:nvSpPr>
            <p:cNvPr id="16" name="Dikdörtgen 15">
              <a:extLst>
                <a:ext uri="{FF2B5EF4-FFF2-40B4-BE49-F238E27FC236}">
                  <a16:creationId xmlns:a16="http://schemas.microsoft.com/office/drawing/2014/main" id="{67F90B06-FEED-8B45-83B3-D93D8AA1D051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2">
                <a:lumMod val="5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6" name="Dikdörtgen 5"/>
            <p:cNvSpPr/>
            <p:nvPr/>
          </p:nvSpPr>
          <p:spPr>
            <a:xfrm>
              <a:off x="182880" y="5878286"/>
              <a:ext cx="11782697" cy="914400"/>
            </a:xfrm>
            <a:prstGeom prst="rect">
              <a:avLst/>
            </a:prstGeom>
            <a:solidFill>
              <a:srgbClr val="E3E3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4" name="Dikdörtgen 43"/>
            <p:cNvSpPr/>
            <p:nvPr/>
          </p:nvSpPr>
          <p:spPr>
            <a:xfrm>
              <a:off x="182880" y="263325"/>
              <a:ext cx="11782697" cy="914400"/>
            </a:xfrm>
            <a:prstGeom prst="rect">
              <a:avLst/>
            </a:prstGeom>
            <a:solidFill>
              <a:srgbClr val="E3E3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8B00D28D-EE66-3A46-B051-376B928EC704}"/>
              </a:ext>
            </a:extLst>
          </p:cNvPr>
          <p:cNvSpPr txBox="1"/>
          <p:nvPr/>
        </p:nvSpPr>
        <p:spPr>
          <a:xfrm>
            <a:off x="4809867" y="3187809"/>
            <a:ext cx="257237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 MÜDÜRLÜĞÜ</a:t>
            </a:r>
          </a:p>
          <a:p>
            <a:pPr algn="ctr"/>
            <a:endParaRPr lang="tr-TR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0FE4042C-5A54-4E4E-94FF-1219D34A70B9}"/>
              </a:ext>
            </a:extLst>
          </p:cNvPr>
          <p:cNvSpPr txBox="1"/>
          <p:nvPr/>
        </p:nvSpPr>
        <p:spPr>
          <a:xfrm>
            <a:off x="4781578" y="4561858"/>
            <a:ext cx="2628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dirty="0">
                <a:solidFill>
                  <a:srgbClr val="595959"/>
                </a:solidFill>
              </a:rPr>
              <a:t> 2022 YILI VALİLİK ÇALIŞMA PLANI</a:t>
            </a:r>
          </a:p>
        </p:txBody>
      </p:sp>
      <p:pic>
        <p:nvPicPr>
          <p:cNvPr id="19" name="Grafik 13">
            <a:extLst>
              <a:ext uri="{FF2B5EF4-FFF2-40B4-BE49-F238E27FC236}">
                <a16:creationId xmlns:a16="http://schemas.microsoft.com/office/drawing/2014/main" id="{BD20BB4A-B65F-F045-A6E3-0ECAA9DEDC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18967" y="1158720"/>
            <a:ext cx="1954064" cy="1442285"/>
          </a:xfrm>
          <a:prstGeom prst="rect">
            <a:avLst/>
          </a:prstGeom>
        </p:spPr>
      </p:pic>
      <p:grpSp>
        <p:nvGrpSpPr>
          <p:cNvPr id="26" name="Group 22"/>
          <p:cNvGrpSpPr/>
          <p:nvPr/>
        </p:nvGrpSpPr>
        <p:grpSpPr>
          <a:xfrm>
            <a:off x="5199017" y="4344998"/>
            <a:ext cx="1828800" cy="45719"/>
            <a:chOff x="3965945" y="1385354"/>
            <a:chExt cx="4572000" cy="79107"/>
          </a:xfrm>
          <a:solidFill>
            <a:srgbClr val="C00000"/>
          </a:solidFill>
        </p:grpSpPr>
        <p:sp>
          <p:nvSpPr>
            <p:cNvPr id="27" name="Rectangle 29"/>
            <p:cNvSpPr/>
            <p:nvPr/>
          </p:nvSpPr>
          <p:spPr>
            <a:xfrm>
              <a:off x="3965945" y="1385356"/>
              <a:ext cx="914400" cy="7910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8638"/>
            </a:p>
          </p:txBody>
        </p:sp>
        <p:sp>
          <p:nvSpPr>
            <p:cNvPr id="30" name="Rectangle 30"/>
            <p:cNvSpPr/>
            <p:nvPr/>
          </p:nvSpPr>
          <p:spPr>
            <a:xfrm>
              <a:off x="4880345" y="1385355"/>
              <a:ext cx="914400" cy="7910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8638"/>
            </a:p>
          </p:txBody>
        </p:sp>
        <p:sp>
          <p:nvSpPr>
            <p:cNvPr id="36" name="Rectangle 31"/>
            <p:cNvSpPr/>
            <p:nvPr/>
          </p:nvSpPr>
          <p:spPr>
            <a:xfrm>
              <a:off x="5794745" y="1385354"/>
              <a:ext cx="914400" cy="7910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8638"/>
            </a:p>
          </p:txBody>
        </p:sp>
        <p:sp>
          <p:nvSpPr>
            <p:cNvPr id="37" name="Rectangle 32"/>
            <p:cNvSpPr/>
            <p:nvPr/>
          </p:nvSpPr>
          <p:spPr>
            <a:xfrm>
              <a:off x="6709145" y="1385354"/>
              <a:ext cx="914400" cy="7910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8638"/>
            </a:p>
          </p:txBody>
        </p:sp>
        <p:sp>
          <p:nvSpPr>
            <p:cNvPr id="39" name="Rectangle 33"/>
            <p:cNvSpPr/>
            <p:nvPr/>
          </p:nvSpPr>
          <p:spPr>
            <a:xfrm>
              <a:off x="7623545" y="1385354"/>
              <a:ext cx="914400" cy="7910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8638"/>
            </a:p>
          </p:txBody>
        </p:sp>
      </p:grpSp>
      <p:cxnSp>
        <p:nvCxnSpPr>
          <p:cNvPr id="41" name="Düz Bağlayıcı 40"/>
          <p:cNvCxnSpPr/>
          <p:nvPr/>
        </p:nvCxnSpPr>
        <p:spPr>
          <a:xfrm>
            <a:off x="3448594" y="4360519"/>
            <a:ext cx="5329646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04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 6"/>
          <p:cNvGrpSpPr/>
          <p:nvPr/>
        </p:nvGrpSpPr>
        <p:grpSpPr>
          <a:xfrm>
            <a:off x="-8710" y="0"/>
            <a:ext cx="12209417" cy="6858000"/>
            <a:chOff x="0" y="0"/>
            <a:chExt cx="12192000" cy="6858000"/>
          </a:xfrm>
        </p:grpSpPr>
        <p:sp>
          <p:nvSpPr>
            <p:cNvPr id="16" name="Dikdörtgen 15">
              <a:extLst>
                <a:ext uri="{FF2B5EF4-FFF2-40B4-BE49-F238E27FC236}">
                  <a16:creationId xmlns:a16="http://schemas.microsoft.com/office/drawing/2014/main" id="{67F90B06-FEED-8B45-83B3-D93D8AA1D051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2">
                <a:lumMod val="5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6" name="Dikdörtgen 5"/>
            <p:cNvSpPr/>
            <p:nvPr/>
          </p:nvSpPr>
          <p:spPr>
            <a:xfrm>
              <a:off x="182880" y="5878286"/>
              <a:ext cx="11782697" cy="914400"/>
            </a:xfrm>
            <a:prstGeom prst="rect">
              <a:avLst/>
            </a:prstGeom>
            <a:solidFill>
              <a:srgbClr val="E3E3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4" name="Dikdörtgen 43"/>
            <p:cNvSpPr/>
            <p:nvPr/>
          </p:nvSpPr>
          <p:spPr>
            <a:xfrm>
              <a:off x="182880" y="263325"/>
              <a:ext cx="11782697" cy="914400"/>
            </a:xfrm>
            <a:prstGeom prst="rect">
              <a:avLst/>
            </a:prstGeom>
            <a:solidFill>
              <a:srgbClr val="E3E3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8B00D28D-EE66-3A46-B051-376B928EC704}"/>
              </a:ext>
            </a:extLst>
          </p:cNvPr>
          <p:cNvSpPr txBox="1"/>
          <p:nvPr/>
        </p:nvSpPr>
        <p:spPr>
          <a:xfrm>
            <a:off x="2399510" y="2859578"/>
            <a:ext cx="73929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2022 Yılı Valilik Çalışma Planı Faaliyet ve Projeler</a:t>
            </a:r>
          </a:p>
        </p:txBody>
      </p:sp>
      <p:pic>
        <p:nvPicPr>
          <p:cNvPr id="19" name="Grafik 13">
            <a:extLst>
              <a:ext uri="{FF2B5EF4-FFF2-40B4-BE49-F238E27FC236}">
                <a16:creationId xmlns:a16="http://schemas.microsoft.com/office/drawing/2014/main" id="{BD20BB4A-B65F-F045-A6E3-0ECAA9DEDC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18967" y="1158720"/>
            <a:ext cx="1954064" cy="1442285"/>
          </a:xfrm>
          <a:prstGeom prst="rect">
            <a:avLst/>
          </a:prstGeom>
        </p:spPr>
      </p:pic>
      <p:grpSp>
        <p:nvGrpSpPr>
          <p:cNvPr id="2" name="Grup 1"/>
          <p:cNvGrpSpPr/>
          <p:nvPr/>
        </p:nvGrpSpPr>
        <p:grpSpPr>
          <a:xfrm>
            <a:off x="3652133" y="3609219"/>
            <a:ext cx="5329646" cy="45719"/>
            <a:chOff x="3448594" y="3598978"/>
            <a:chExt cx="5329646" cy="45719"/>
          </a:xfrm>
        </p:grpSpPr>
        <p:grpSp>
          <p:nvGrpSpPr>
            <p:cNvPr id="26" name="Group 22"/>
            <p:cNvGrpSpPr/>
            <p:nvPr/>
          </p:nvGrpSpPr>
          <p:grpSpPr>
            <a:xfrm>
              <a:off x="5199017" y="3598978"/>
              <a:ext cx="1828800" cy="45719"/>
              <a:chOff x="3965945" y="1385354"/>
              <a:chExt cx="4572000" cy="79107"/>
            </a:xfrm>
            <a:solidFill>
              <a:srgbClr val="C00000"/>
            </a:solidFill>
          </p:grpSpPr>
          <p:sp>
            <p:nvSpPr>
              <p:cNvPr id="27" name="Rectangle 29"/>
              <p:cNvSpPr/>
              <p:nvPr/>
            </p:nvSpPr>
            <p:spPr>
              <a:xfrm>
                <a:off x="3965945" y="1385356"/>
                <a:ext cx="914400" cy="7910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638"/>
              </a:p>
            </p:txBody>
          </p:sp>
          <p:sp>
            <p:nvSpPr>
              <p:cNvPr id="30" name="Rectangle 30"/>
              <p:cNvSpPr/>
              <p:nvPr/>
            </p:nvSpPr>
            <p:spPr>
              <a:xfrm>
                <a:off x="4880345" y="1385355"/>
                <a:ext cx="914400" cy="7910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638"/>
              </a:p>
            </p:txBody>
          </p:sp>
          <p:sp>
            <p:nvSpPr>
              <p:cNvPr id="36" name="Rectangle 31"/>
              <p:cNvSpPr/>
              <p:nvPr/>
            </p:nvSpPr>
            <p:spPr>
              <a:xfrm>
                <a:off x="5794745" y="1385354"/>
                <a:ext cx="914400" cy="7910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638"/>
              </a:p>
            </p:txBody>
          </p:sp>
          <p:sp>
            <p:nvSpPr>
              <p:cNvPr id="37" name="Rectangle 32"/>
              <p:cNvSpPr/>
              <p:nvPr/>
            </p:nvSpPr>
            <p:spPr>
              <a:xfrm>
                <a:off x="6709145" y="1385354"/>
                <a:ext cx="914400" cy="7910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638"/>
              </a:p>
            </p:txBody>
          </p:sp>
          <p:sp>
            <p:nvSpPr>
              <p:cNvPr id="39" name="Rectangle 33"/>
              <p:cNvSpPr/>
              <p:nvPr/>
            </p:nvSpPr>
            <p:spPr>
              <a:xfrm>
                <a:off x="7623545" y="1385354"/>
                <a:ext cx="914400" cy="7910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8638"/>
              </a:p>
            </p:txBody>
          </p:sp>
        </p:grpSp>
        <p:cxnSp>
          <p:nvCxnSpPr>
            <p:cNvPr id="41" name="Düz Bağlayıcı 40"/>
            <p:cNvCxnSpPr/>
            <p:nvPr/>
          </p:nvCxnSpPr>
          <p:spPr>
            <a:xfrm>
              <a:off x="3448594" y="3614499"/>
              <a:ext cx="5329646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Dikdörtgen 7"/>
          <p:cNvSpPr/>
          <p:nvPr/>
        </p:nvSpPr>
        <p:spPr>
          <a:xfrm>
            <a:off x="3907397" y="3899729"/>
            <a:ext cx="81304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8000" b="1" dirty="0">
                <a:solidFill>
                  <a:schemeClr val="tx2">
                    <a:lumMod val="75000"/>
                  </a:schemeClr>
                </a:solidFill>
              </a:rPr>
              <a:t>--</a:t>
            </a:r>
            <a:endParaRPr lang="is-IS" sz="8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0FE4042C-5A54-4E4E-94FF-1219D34A70B9}"/>
              </a:ext>
            </a:extLst>
          </p:cNvPr>
          <p:cNvSpPr txBox="1"/>
          <p:nvPr/>
        </p:nvSpPr>
        <p:spPr>
          <a:xfrm>
            <a:off x="3496323" y="3819950"/>
            <a:ext cx="204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>
                <a:solidFill>
                  <a:srgbClr val="595959"/>
                </a:solidFill>
              </a:rPr>
              <a:t>Faaliyet/Proje Sayısı</a:t>
            </a:r>
          </a:p>
        </p:txBody>
      </p:sp>
      <p:sp>
        <p:nvSpPr>
          <p:cNvPr id="45" name="Dikdörtgen 44"/>
          <p:cNvSpPr/>
          <p:nvPr/>
        </p:nvSpPr>
        <p:spPr>
          <a:xfrm>
            <a:off x="7743342" y="3897018"/>
            <a:ext cx="81304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8000" b="1" dirty="0">
                <a:solidFill>
                  <a:schemeClr val="tx2">
                    <a:lumMod val="75000"/>
                  </a:schemeClr>
                </a:solidFill>
              </a:rPr>
              <a:t>--</a:t>
            </a:r>
            <a:endParaRPr lang="is-IS" sz="8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6" name="Metin kutusu 45">
            <a:extLst>
              <a:ext uri="{FF2B5EF4-FFF2-40B4-BE49-F238E27FC236}">
                <a16:creationId xmlns:a16="http://schemas.microsoft.com/office/drawing/2014/main" id="{0FE4042C-5A54-4E4E-94FF-1219D34A70B9}"/>
              </a:ext>
            </a:extLst>
          </p:cNvPr>
          <p:cNvSpPr txBox="1"/>
          <p:nvPr/>
        </p:nvSpPr>
        <p:spPr>
          <a:xfrm>
            <a:off x="6995413" y="3817239"/>
            <a:ext cx="2308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>
                <a:solidFill>
                  <a:srgbClr val="595959"/>
                </a:solidFill>
              </a:rPr>
              <a:t>Performans Göstergesi</a:t>
            </a:r>
          </a:p>
        </p:txBody>
      </p:sp>
      <p:cxnSp>
        <p:nvCxnSpPr>
          <p:cNvPr id="52" name="Düz Bağlayıcı 73"/>
          <p:cNvCxnSpPr/>
          <p:nvPr/>
        </p:nvCxnSpPr>
        <p:spPr>
          <a:xfrm flipV="1">
            <a:off x="6307237" y="3897018"/>
            <a:ext cx="19438" cy="1185696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606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72647"/>
              </p:ext>
            </p:extLst>
          </p:nvPr>
        </p:nvGraphicFramePr>
        <p:xfrm>
          <a:off x="334964" y="549276"/>
          <a:ext cx="11340000" cy="41400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174913641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86459290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22537937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91589562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870991748"/>
                    </a:ext>
                  </a:extLst>
                </a:gridCol>
                <a:gridCol w="5940000">
                  <a:extLst>
                    <a:ext uri="{9D8B030D-6E8A-4147-A177-3AD203B41FA5}">
                      <a16:colId xmlns:a16="http://schemas.microsoft.com/office/drawing/2014/main" val="62912511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u="none" strike="noStrike" dirty="0">
                          <a:effectLst/>
                        </a:rPr>
                        <a:t>F-NO</a:t>
                      </a:r>
                      <a:endParaRPr lang="tr-TR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16" marR="8816" marT="881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FAALİYET VE PROJELER</a:t>
                      </a:r>
                      <a:endParaRPr lang="tr-TR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16" marR="8816" marT="881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PG-NO</a:t>
                      </a:r>
                      <a:endParaRPr lang="tr-TR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16" marR="8816" marT="881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PERFORMANS  GÖSTERGESİ (PG)</a:t>
                      </a:r>
                      <a:endParaRPr lang="tr-TR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16" marR="8816" marT="881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PG</a:t>
                      </a:r>
                      <a:br>
                        <a:rPr lang="tr-TR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tr-TR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HEDEFİ</a:t>
                      </a:r>
                      <a:endParaRPr lang="tr-TR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16" marR="8816" marT="881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AÇIKLAMA</a:t>
                      </a:r>
                      <a:endParaRPr lang="tr-TR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16" marR="8816" marT="881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25557"/>
                  </a:ext>
                </a:extLst>
              </a:tr>
              <a:tr h="900000">
                <a:tc rowSpan="2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816" marR="8816" marT="88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0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2000" marT="6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altLang="tr-T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altLang="tr-TR" sz="1000" b="0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0367158"/>
                  </a:ext>
                </a:extLst>
              </a:tr>
              <a:tr h="900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eaLnBrk="1" fontAlgn="ctr" hangingPunct="1">
                        <a:buNone/>
                      </a:pPr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r-TR" altLang="tr-T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 b="0" i="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altLang="tr-TR" sz="1000" b="0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082472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816" marR="8816" marT="88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altLang="x-none" sz="10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2000" marT="6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>
                        <a:buNone/>
                      </a:pPr>
                      <a:endParaRPr lang="tr-T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altLang="tr-TR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2000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kern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2000" marT="566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altLang="tr-TR" sz="10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4266161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816" marR="8816" marT="881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0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2000" marT="64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000" dirty="0"/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0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2000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altLang="tr-TR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2000" marT="566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5805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287103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</TotalTime>
  <Words>40</Words>
  <Application>Microsoft Office PowerPoint</Application>
  <PresentationFormat>Geniş ekran</PresentationFormat>
  <Paragraphs>15</Paragraphs>
  <Slides>3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1_Office Teması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Uğur ÖZDEMİR</cp:lastModifiedBy>
  <cp:revision>32</cp:revision>
  <cp:lastPrinted>2021-11-26T07:09:59Z</cp:lastPrinted>
  <dcterms:created xsi:type="dcterms:W3CDTF">2021-07-08T07:42:14Z</dcterms:created>
  <dcterms:modified xsi:type="dcterms:W3CDTF">2022-01-14T12:10:43Z</dcterms:modified>
</cp:coreProperties>
</file>